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4" r:id="rId1"/>
  </p:sldMasterIdLst>
  <p:notesMasterIdLst>
    <p:notesMasterId r:id="rId46"/>
  </p:notesMasterIdLst>
  <p:sldIdLst>
    <p:sldId id="923" r:id="rId2"/>
    <p:sldId id="1121" r:id="rId3"/>
    <p:sldId id="1094" r:id="rId4"/>
    <p:sldId id="298" r:id="rId5"/>
    <p:sldId id="299" r:id="rId6"/>
    <p:sldId id="1095" r:id="rId7"/>
    <p:sldId id="1112" r:id="rId8"/>
    <p:sldId id="283" r:id="rId9"/>
    <p:sldId id="284" r:id="rId10"/>
    <p:sldId id="285" r:id="rId11"/>
    <p:sldId id="286" r:id="rId12"/>
    <p:sldId id="287" r:id="rId13"/>
    <p:sldId id="1097" r:id="rId14"/>
    <p:sldId id="1113" r:id="rId15"/>
    <p:sldId id="289" r:id="rId16"/>
    <p:sldId id="1114" r:id="rId17"/>
    <p:sldId id="1098" r:id="rId18"/>
    <p:sldId id="1115" r:id="rId19"/>
    <p:sldId id="1104" r:id="rId20"/>
    <p:sldId id="1116" r:id="rId21"/>
    <p:sldId id="1105" r:id="rId22"/>
    <p:sldId id="1096" r:id="rId23"/>
    <p:sldId id="1117" r:id="rId24"/>
    <p:sldId id="290" r:id="rId25"/>
    <p:sldId id="291" r:id="rId26"/>
    <p:sldId id="1106" r:id="rId27"/>
    <p:sldId id="1118" r:id="rId28"/>
    <p:sldId id="294" r:id="rId29"/>
    <p:sldId id="295" r:id="rId30"/>
    <p:sldId id="1102" r:id="rId31"/>
    <p:sldId id="1099" r:id="rId32"/>
    <p:sldId id="1100" r:id="rId33"/>
    <p:sldId id="1101" r:id="rId34"/>
    <p:sldId id="1103" r:id="rId35"/>
    <p:sldId id="1107" r:id="rId36"/>
    <p:sldId id="1108" r:id="rId37"/>
    <p:sldId id="1119" r:id="rId38"/>
    <p:sldId id="1109" r:id="rId39"/>
    <p:sldId id="1125" r:id="rId40"/>
    <p:sldId id="1122" r:id="rId41"/>
    <p:sldId id="1123" r:id="rId42"/>
    <p:sldId id="1124" r:id="rId43"/>
    <p:sldId id="1120" r:id="rId44"/>
    <p:sldId id="1110" r:id="rId45"/>
  </p:sldIdLst>
  <p:sldSz cx="9144000" cy="5143500" type="screen16x9"/>
  <p:notesSz cx="6858000" cy="9144000"/>
  <p:embeddedFontLst>
    <p:embeddedFont>
      <p:font typeface="Open Sans" panose="020B0606030504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Wingdings 2" panose="05020102010507070707" pitchFamily="18" charset="2"/>
      <p:regular r:id="rId59"/>
    </p:embeddedFont>
  </p:embeddedFontLst>
  <p:custDataLst>
    <p:tags r:id="rId6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F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B3494A-E601-4798-AA12-8FB5BEBC3E2A}">
  <a:tblStyle styleId="{6BB3494A-E601-4798-AA12-8FB5BEBC3E2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47" autoAdjust="0"/>
    <p:restoredTop sz="94660"/>
  </p:normalViewPr>
  <p:slideViewPr>
    <p:cSldViewPr snapToGrid="0">
      <p:cViewPr varScale="1">
        <p:scale>
          <a:sx n="112" d="100"/>
          <a:sy n="112" d="100"/>
        </p:scale>
        <p:origin x="2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856596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1</a:t>
            </a:fld>
            <a:endParaRPr lang="ru-RU"/>
          </a:p>
        </p:txBody>
      </p:sp>
    </p:spTree>
    <p:extLst>
      <p:ext uri="{BB962C8B-B14F-4D97-AF65-F5344CB8AC3E}">
        <p14:creationId xmlns:p14="http://schemas.microsoft.com/office/powerpoint/2010/main" val="229426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39</a:t>
            </a:fld>
            <a:endParaRPr lang="ru-RU"/>
          </a:p>
        </p:txBody>
      </p:sp>
    </p:spTree>
    <p:extLst>
      <p:ext uri="{BB962C8B-B14F-4D97-AF65-F5344CB8AC3E}">
        <p14:creationId xmlns:p14="http://schemas.microsoft.com/office/powerpoint/2010/main" val="977010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43</a:t>
            </a:fld>
            <a:endParaRPr lang="ru-RU"/>
          </a:p>
        </p:txBody>
      </p:sp>
    </p:spTree>
    <p:extLst>
      <p:ext uri="{BB962C8B-B14F-4D97-AF65-F5344CB8AC3E}">
        <p14:creationId xmlns:p14="http://schemas.microsoft.com/office/powerpoint/2010/main" val="252848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7</a:t>
            </a:fld>
            <a:endParaRPr lang="ru-RU"/>
          </a:p>
        </p:txBody>
      </p:sp>
    </p:spTree>
    <p:extLst>
      <p:ext uri="{BB962C8B-B14F-4D97-AF65-F5344CB8AC3E}">
        <p14:creationId xmlns:p14="http://schemas.microsoft.com/office/powerpoint/2010/main" val="121056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14</a:t>
            </a:fld>
            <a:endParaRPr lang="ru-RU"/>
          </a:p>
        </p:txBody>
      </p:sp>
    </p:spTree>
    <p:extLst>
      <p:ext uri="{BB962C8B-B14F-4D97-AF65-F5344CB8AC3E}">
        <p14:creationId xmlns:p14="http://schemas.microsoft.com/office/powerpoint/2010/main" val="530666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16</a:t>
            </a:fld>
            <a:endParaRPr lang="ru-RU"/>
          </a:p>
        </p:txBody>
      </p:sp>
    </p:spTree>
    <p:extLst>
      <p:ext uri="{BB962C8B-B14F-4D97-AF65-F5344CB8AC3E}">
        <p14:creationId xmlns:p14="http://schemas.microsoft.com/office/powerpoint/2010/main" val="2712458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18</a:t>
            </a:fld>
            <a:endParaRPr lang="ru-RU"/>
          </a:p>
        </p:txBody>
      </p:sp>
    </p:spTree>
    <p:extLst>
      <p:ext uri="{BB962C8B-B14F-4D97-AF65-F5344CB8AC3E}">
        <p14:creationId xmlns:p14="http://schemas.microsoft.com/office/powerpoint/2010/main" val="199660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20</a:t>
            </a:fld>
            <a:endParaRPr lang="ru-RU"/>
          </a:p>
        </p:txBody>
      </p:sp>
    </p:spTree>
    <p:extLst>
      <p:ext uri="{BB962C8B-B14F-4D97-AF65-F5344CB8AC3E}">
        <p14:creationId xmlns:p14="http://schemas.microsoft.com/office/powerpoint/2010/main" val="945088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23</a:t>
            </a:fld>
            <a:endParaRPr lang="ru-RU"/>
          </a:p>
        </p:txBody>
      </p:sp>
    </p:spTree>
    <p:extLst>
      <p:ext uri="{BB962C8B-B14F-4D97-AF65-F5344CB8AC3E}">
        <p14:creationId xmlns:p14="http://schemas.microsoft.com/office/powerpoint/2010/main" val="380083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27</a:t>
            </a:fld>
            <a:endParaRPr lang="ru-RU"/>
          </a:p>
        </p:txBody>
      </p:sp>
    </p:spTree>
    <p:extLst>
      <p:ext uri="{BB962C8B-B14F-4D97-AF65-F5344CB8AC3E}">
        <p14:creationId xmlns:p14="http://schemas.microsoft.com/office/powerpoint/2010/main" val="282796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a:xfrm>
            <a:off x="3884613" y="8685213"/>
            <a:ext cx="2971800" cy="458787"/>
          </a:xfrm>
          <a:prstGeom prst="rect">
            <a:avLst/>
          </a:prstGeom>
        </p:spPr>
        <p:txBody>
          <a:bodyPr/>
          <a:lstStyle/>
          <a:p>
            <a:fld id="{2DEEECAA-3C84-430A-95A1-B4F460996DB5}" type="slidenum">
              <a:rPr lang="ru-RU" smtClean="0"/>
              <a:pPr/>
              <a:t>37</a:t>
            </a:fld>
            <a:endParaRPr lang="ru-RU"/>
          </a:p>
        </p:txBody>
      </p:sp>
    </p:spTree>
    <p:extLst>
      <p:ext uri="{BB962C8B-B14F-4D97-AF65-F5344CB8AC3E}">
        <p14:creationId xmlns:p14="http://schemas.microsoft.com/office/powerpoint/2010/main" val="2777002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urse Title">
    <p:bg>
      <p:bgPr>
        <a:solidFill>
          <a:schemeClr val="bg1">
            <a:lumMod val="85000"/>
          </a:schemeClr>
        </a:solidFill>
        <a:effectLst/>
      </p:bgPr>
    </p:bg>
    <p:spTree>
      <p:nvGrpSpPr>
        <p:cNvPr id="1" name=""/>
        <p:cNvGrpSpPr/>
        <p:nvPr/>
      </p:nvGrpSpPr>
      <p:grpSpPr>
        <a:xfrm>
          <a:off x="0" y="0"/>
          <a:ext cx="0" cy="0"/>
          <a:chOff x="0" y="0"/>
          <a:chExt cx="0" cy="0"/>
        </a:xfrm>
      </p:grpSpPr>
      <p:sp>
        <p:nvSpPr>
          <p:cNvPr id="8" name="Picture 1"/>
          <p:cNvSpPr>
            <a:spLocks noGrp="1"/>
          </p:cNvSpPr>
          <p:nvPr>
            <p:ph type="pic" sz="quarter" idx="13" hasCustomPrompt="1"/>
          </p:nvPr>
        </p:nvSpPr>
        <p:spPr>
          <a:xfrm>
            <a:off x="0" y="0"/>
            <a:ext cx="9144000" cy="5143500"/>
          </a:xfrm>
        </p:spPr>
        <p:txBody>
          <a:bodyPr/>
          <a:lstStyle>
            <a:lvl1pPr marL="0" indent="0">
              <a:buNone/>
              <a:defRPr baseline="0"/>
            </a:lvl1pPr>
          </a:lstStyle>
          <a:p>
            <a:r>
              <a:rPr lang="en-US"/>
              <a:t>Click icon to add picture</a:t>
            </a:r>
            <a:endParaRPr lang="ru-RU" dirty="0"/>
          </a:p>
        </p:txBody>
      </p:sp>
      <p:sp>
        <p:nvSpPr>
          <p:cNvPr id="3" name="Subtitle 1"/>
          <p:cNvSpPr>
            <a:spLocks noGrp="1"/>
          </p:cNvSpPr>
          <p:nvPr>
            <p:ph type="subTitle" idx="1" hasCustomPrompt="1"/>
          </p:nvPr>
        </p:nvSpPr>
        <p:spPr>
          <a:xfrm>
            <a:off x="1143000" y="3078956"/>
            <a:ext cx="6858000" cy="1241822"/>
          </a:xfrm>
        </p:spPr>
        <p:txBody>
          <a:bodyPr>
            <a:noAutofit/>
          </a:bodyPr>
          <a:lstStyle>
            <a:lvl1pPr marL="0" indent="0" algn="ctr">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endParaRPr lang="ru-RU" dirty="0"/>
          </a:p>
        </p:txBody>
      </p:sp>
      <p:sp>
        <p:nvSpPr>
          <p:cNvPr id="2" name="Title"/>
          <p:cNvSpPr>
            <a:spLocks noGrp="1"/>
          </p:cNvSpPr>
          <p:nvPr>
            <p:ph type="ctrTitle" hasCustomPrompt="1"/>
          </p:nvPr>
        </p:nvSpPr>
        <p:spPr>
          <a:xfrm>
            <a:off x="1143000" y="1065014"/>
            <a:ext cx="6858000" cy="1790700"/>
          </a:xfrm>
        </p:spPr>
        <p:txBody>
          <a:bodyPr anchor="b">
            <a:noAutofit/>
          </a:bodyPr>
          <a:lstStyle>
            <a:lvl1pPr algn="ctr">
              <a:defRPr sz="3300">
                <a:solidFill>
                  <a:schemeClr val="bg1"/>
                </a:solidFill>
              </a:defRPr>
            </a:lvl1pPr>
          </a:lstStyle>
          <a:p>
            <a:r>
              <a:rPr lang="en-US"/>
              <a:t>Click to add title</a:t>
            </a:r>
            <a:endParaRPr lang="ru-RU" dirty="0"/>
          </a:p>
        </p:txBody>
      </p:sp>
    </p:spTree>
    <p:custDataLst>
      <p:tags r:id="rId1"/>
    </p:custDataLst>
    <p:extLst>
      <p:ext uri="{BB962C8B-B14F-4D97-AF65-F5344CB8AC3E}">
        <p14:creationId xmlns:p14="http://schemas.microsoft.com/office/powerpoint/2010/main" val="19206305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sp>
        <p:nvSpPr>
          <p:cNvPr id="3" name="Video 1"/>
          <p:cNvSpPr>
            <a:spLocks noGrp="1"/>
          </p:cNvSpPr>
          <p:nvPr>
            <p:ph type="media" sz="quarter" idx="20" hasCustomPrompt="1"/>
          </p:nvPr>
        </p:nvSpPr>
        <p:spPr>
          <a:xfrm>
            <a:off x="3223504" y="1533949"/>
            <a:ext cx="5317007" cy="3050174"/>
          </a:xfrm>
        </p:spPr>
        <p:txBody>
          <a:bodyPr/>
          <a:lstStyle>
            <a:lvl1pPr>
              <a:defRPr/>
            </a:lvl1pPr>
          </a:lstStyle>
          <a:p>
            <a:r>
              <a:rPr lang="en-US"/>
              <a:t>Click icon to add video</a:t>
            </a:r>
            <a:endParaRPr lang="ru-RU" dirty="0"/>
          </a:p>
        </p:txBody>
      </p:sp>
      <p:sp>
        <p:nvSpPr>
          <p:cNvPr id="4" name="Text 1"/>
          <p:cNvSpPr>
            <a:spLocks noGrp="1"/>
          </p:cNvSpPr>
          <p:nvPr>
            <p:ph type="body" sz="quarter" idx="19" hasCustomPrompt="1"/>
          </p:nvPr>
        </p:nvSpPr>
        <p:spPr>
          <a:xfrm>
            <a:off x="624479" y="1449045"/>
            <a:ext cx="2308192" cy="2720077"/>
          </a:xfrm>
        </p:spPr>
        <p:txBody>
          <a:bodyPr>
            <a:noAutofit/>
          </a:bodyPr>
          <a:lstStyle>
            <a:lvl1pPr marL="0" indent="0">
              <a:buNone/>
              <a:defRPr sz="1200">
                <a:solidFill>
                  <a:schemeClr val="tx1">
                    <a:lumMod val="65000"/>
                    <a:lumOff val="35000"/>
                  </a:schemeClr>
                </a:solidFill>
              </a:defRPr>
            </a:lvl1pPr>
          </a:lstStyle>
          <a:p>
            <a:pPr lvl="0"/>
            <a:r>
              <a:rPr lang="en-US"/>
              <a:t>Click to add text</a:t>
            </a:r>
            <a:endParaRPr lang="ru-RU" dirty="0"/>
          </a:p>
        </p:txBody>
      </p:sp>
      <p:sp>
        <p:nvSpPr>
          <p:cNvPr id="6" name="Title"/>
          <p:cNvSpPr>
            <a:spLocks noGrp="1"/>
          </p:cNvSpPr>
          <p:nvPr>
            <p:ph type="title" hasCustomPrompt="1"/>
          </p:nvPr>
        </p:nvSpPr>
        <p:spPr>
          <a:xfrm>
            <a:off x="597321" y="90485"/>
            <a:ext cx="7918031" cy="852593"/>
          </a:xfrm>
        </p:spPr>
        <p:txBody>
          <a:bodyPr anchor="b">
            <a:noAutofit/>
          </a:bodyPr>
          <a:lstStyle>
            <a:lvl1pPr>
              <a:defRPr sz="2400">
                <a:latin typeface="+mj-lt"/>
              </a:defRPr>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4895663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Products - Four Columns">
    <p:spTree>
      <p:nvGrpSpPr>
        <p:cNvPr id="1" name=""/>
        <p:cNvGrpSpPr/>
        <p:nvPr/>
      </p:nvGrpSpPr>
      <p:grpSpPr>
        <a:xfrm>
          <a:off x="0" y="0"/>
          <a:ext cx="0" cy="0"/>
          <a:chOff x="0" y="0"/>
          <a:chExt cx="0" cy="0"/>
        </a:xfrm>
      </p:grpSpPr>
      <p:sp>
        <p:nvSpPr>
          <p:cNvPr id="13" name="Text 1"/>
          <p:cNvSpPr>
            <a:spLocks noGrp="1"/>
          </p:cNvSpPr>
          <p:nvPr>
            <p:ph type="body" sz="quarter" idx="19" hasCustomPrompt="1"/>
          </p:nvPr>
        </p:nvSpPr>
        <p:spPr>
          <a:xfrm>
            <a:off x="6988858" y="4014433"/>
            <a:ext cx="1571128" cy="309316"/>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14" name="Picture 1"/>
          <p:cNvSpPr>
            <a:spLocks noGrp="1"/>
          </p:cNvSpPr>
          <p:nvPr>
            <p:ph type="pic" sz="quarter" idx="15" hasCustomPrompt="1"/>
          </p:nvPr>
        </p:nvSpPr>
        <p:spPr>
          <a:xfrm>
            <a:off x="6988859" y="2319739"/>
            <a:ext cx="1571128" cy="1571128"/>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2" name="Text 2"/>
          <p:cNvSpPr>
            <a:spLocks noGrp="1"/>
          </p:cNvSpPr>
          <p:nvPr>
            <p:ph type="body" sz="quarter" idx="18" hasCustomPrompt="1"/>
          </p:nvPr>
        </p:nvSpPr>
        <p:spPr>
          <a:xfrm>
            <a:off x="4895295" y="4014434"/>
            <a:ext cx="1571128" cy="309316"/>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7" name="Picture 2"/>
          <p:cNvSpPr>
            <a:spLocks noGrp="1"/>
          </p:cNvSpPr>
          <p:nvPr>
            <p:ph type="pic" sz="quarter" idx="12" hasCustomPrompt="1"/>
          </p:nvPr>
        </p:nvSpPr>
        <p:spPr>
          <a:xfrm>
            <a:off x="4895296" y="2313927"/>
            <a:ext cx="1571128" cy="1571128"/>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1" name="Text 3"/>
          <p:cNvSpPr>
            <a:spLocks noGrp="1"/>
          </p:cNvSpPr>
          <p:nvPr>
            <p:ph type="body" sz="quarter" idx="17" hasCustomPrompt="1"/>
          </p:nvPr>
        </p:nvSpPr>
        <p:spPr>
          <a:xfrm>
            <a:off x="2801734" y="4014435"/>
            <a:ext cx="1571043" cy="309316"/>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6" name="Picture 3"/>
          <p:cNvSpPr>
            <a:spLocks noGrp="1"/>
          </p:cNvSpPr>
          <p:nvPr>
            <p:ph type="pic" sz="quarter" idx="11" hasCustomPrompt="1"/>
          </p:nvPr>
        </p:nvSpPr>
        <p:spPr>
          <a:xfrm>
            <a:off x="2801734" y="2313927"/>
            <a:ext cx="1571128" cy="1571128"/>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4" name="Text 4"/>
          <p:cNvSpPr>
            <a:spLocks noGrp="1"/>
          </p:cNvSpPr>
          <p:nvPr>
            <p:ph type="body" sz="quarter" idx="16" hasCustomPrompt="1"/>
          </p:nvPr>
        </p:nvSpPr>
        <p:spPr>
          <a:xfrm>
            <a:off x="708172" y="4014435"/>
            <a:ext cx="1570685" cy="309316"/>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3" name="Picture 4"/>
          <p:cNvSpPr>
            <a:spLocks noGrp="1"/>
          </p:cNvSpPr>
          <p:nvPr>
            <p:ph type="pic" sz="quarter" idx="10" hasCustomPrompt="1"/>
          </p:nvPr>
        </p:nvSpPr>
        <p:spPr>
          <a:xfrm>
            <a:off x="708172" y="2313927"/>
            <a:ext cx="1571128" cy="1571128"/>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5" name="Text 5"/>
          <p:cNvSpPr>
            <a:spLocks noGrp="1"/>
          </p:cNvSpPr>
          <p:nvPr>
            <p:ph type="body" sz="quarter" idx="23" hasCustomPrompt="1"/>
          </p:nvPr>
        </p:nvSpPr>
        <p:spPr>
          <a:xfrm>
            <a:off x="599135" y="1384447"/>
            <a:ext cx="7917656" cy="611537"/>
          </a:xfrm>
        </p:spPr>
        <p:txBody>
          <a:bodyPr>
            <a:noAutofit/>
          </a:bodyPr>
          <a:lstStyle>
            <a:lvl1pPr marL="0" indent="0">
              <a:buNone/>
              <a:defRPr sz="1200">
                <a:latin typeface="+mn-lt"/>
                <a:cs typeface="Segoe UI" panose="020B0502040204020203" pitchFamily="34" charset="0"/>
              </a:defRPr>
            </a:lvl1pPr>
          </a:lstStyle>
          <a:p>
            <a:pPr lvl="0"/>
            <a:r>
              <a:rPr lang="en-US"/>
              <a:t>Click to add text</a:t>
            </a:r>
            <a:endParaRPr lang="ru-RU" dirty="0"/>
          </a:p>
        </p:txBody>
      </p:sp>
      <p:sp>
        <p:nvSpPr>
          <p:cNvPr id="16"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1383168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p:spTree>
      <p:nvGrpSpPr>
        <p:cNvPr id="1" name=""/>
        <p:cNvGrpSpPr/>
        <p:nvPr/>
      </p:nvGrpSpPr>
      <p:grpSpPr>
        <a:xfrm>
          <a:off x="0" y="0"/>
          <a:ext cx="0" cy="0"/>
          <a:chOff x="0" y="0"/>
          <a:chExt cx="0" cy="0"/>
        </a:xfrm>
      </p:grpSpPr>
      <p:sp>
        <p:nvSpPr>
          <p:cNvPr id="13" name="Text 1"/>
          <p:cNvSpPr>
            <a:spLocks noGrp="1"/>
          </p:cNvSpPr>
          <p:nvPr>
            <p:ph type="body" sz="quarter" idx="19" hasCustomPrompt="1"/>
          </p:nvPr>
        </p:nvSpPr>
        <p:spPr>
          <a:xfrm>
            <a:off x="6988858" y="3880033"/>
            <a:ext cx="1571128" cy="807833"/>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14" name="Picture 1"/>
          <p:cNvSpPr>
            <a:spLocks noGrp="1"/>
          </p:cNvSpPr>
          <p:nvPr>
            <p:ph type="pic" sz="quarter" idx="15" hasCustomPrompt="1"/>
          </p:nvPr>
        </p:nvSpPr>
        <p:spPr>
          <a:xfrm>
            <a:off x="6988859" y="2185340"/>
            <a:ext cx="1571128" cy="1571128"/>
          </a:xfrm>
          <a:prstGeom prst="ellipse">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2" name="Text 2"/>
          <p:cNvSpPr>
            <a:spLocks noGrp="1"/>
          </p:cNvSpPr>
          <p:nvPr>
            <p:ph type="body" sz="quarter" idx="18" hasCustomPrompt="1"/>
          </p:nvPr>
        </p:nvSpPr>
        <p:spPr>
          <a:xfrm>
            <a:off x="4895295" y="3880034"/>
            <a:ext cx="1571128" cy="807833"/>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7" name="Picture 2"/>
          <p:cNvSpPr>
            <a:spLocks noGrp="1"/>
          </p:cNvSpPr>
          <p:nvPr>
            <p:ph type="pic" sz="quarter" idx="12" hasCustomPrompt="1"/>
          </p:nvPr>
        </p:nvSpPr>
        <p:spPr>
          <a:xfrm>
            <a:off x="4895296" y="2179528"/>
            <a:ext cx="1571128" cy="1571128"/>
          </a:xfrm>
          <a:prstGeom prst="ellipse">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1" name="Text 3"/>
          <p:cNvSpPr>
            <a:spLocks noGrp="1"/>
          </p:cNvSpPr>
          <p:nvPr>
            <p:ph type="body" sz="quarter" idx="17" hasCustomPrompt="1"/>
          </p:nvPr>
        </p:nvSpPr>
        <p:spPr>
          <a:xfrm>
            <a:off x="2801734" y="3880035"/>
            <a:ext cx="1571043" cy="807833"/>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6" name="Picture 3"/>
          <p:cNvSpPr>
            <a:spLocks noGrp="1"/>
          </p:cNvSpPr>
          <p:nvPr>
            <p:ph type="pic" sz="quarter" idx="11" hasCustomPrompt="1"/>
          </p:nvPr>
        </p:nvSpPr>
        <p:spPr>
          <a:xfrm>
            <a:off x="2801734" y="2179528"/>
            <a:ext cx="1571128" cy="1571128"/>
          </a:xfrm>
          <a:prstGeom prst="ellipse">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4" name="Text 4"/>
          <p:cNvSpPr>
            <a:spLocks noGrp="1"/>
          </p:cNvSpPr>
          <p:nvPr>
            <p:ph type="body" sz="quarter" idx="16" hasCustomPrompt="1"/>
          </p:nvPr>
        </p:nvSpPr>
        <p:spPr>
          <a:xfrm>
            <a:off x="708172" y="3880035"/>
            <a:ext cx="1570685" cy="807833"/>
          </a:xfrm>
        </p:spPr>
        <p:txBody>
          <a:bodyPr>
            <a:noAutofit/>
          </a:bodyPr>
          <a:lstStyle>
            <a:lvl1pPr marL="0" indent="0" algn="ctr">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3" name="Picture 4"/>
          <p:cNvSpPr>
            <a:spLocks noGrp="1"/>
          </p:cNvSpPr>
          <p:nvPr>
            <p:ph type="pic" sz="quarter" idx="10" hasCustomPrompt="1"/>
          </p:nvPr>
        </p:nvSpPr>
        <p:spPr>
          <a:xfrm>
            <a:off x="708172" y="2179528"/>
            <a:ext cx="1571128" cy="1571128"/>
          </a:xfrm>
          <a:prstGeom prst="ellipse">
            <a:avLst/>
          </a:prstGeom>
        </p:spPr>
        <p:txBody>
          <a:bodyPr>
            <a:normAutofit/>
          </a:bodyPr>
          <a:lstStyle>
            <a:lvl1pPr marL="0" indent="0">
              <a:buNone/>
              <a:defRPr sz="1200" baseline="0"/>
            </a:lvl1pPr>
          </a:lstStyle>
          <a:p>
            <a:r>
              <a:rPr lang="en-US"/>
              <a:t>Click icon to add picture</a:t>
            </a:r>
            <a:endParaRPr lang="ru-RU" dirty="0"/>
          </a:p>
        </p:txBody>
      </p:sp>
      <p:sp>
        <p:nvSpPr>
          <p:cNvPr id="15" name="Text 5"/>
          <p:cNvSpPr>
            <a:spLocks noGrp="1"/>
          </p:cNvSpPr>
          <p:nvPr>
            <p:ph type="body" sz="quarter" idx="23" hasCustomPrompt="1"/>
          </p:nvPr>
        </p:nvSpPr>
        <p:spPr>
          <a:xfrm>
            <a:off x="599135" y="1384447"/>
            <a:ext cx="7917656" cy="665701"/>
          </a:xfrm>
        </p:spPr>
        <p:txBody>
          <a:bodyPr>
            <a:noAutofit/>
          </a:bodyPr>
          <a:lstStyle>
            <a:lvl1pPr marL="0" indent="0">
              <a:buNone/>
              <a:defRPr sz="1200">
                <a:latin typeface="+mn-lt"/>
                <a:cs typeface="Segoe UI" panose="020B0502040204020203" pitchFamily="34" charset="0"/>
              </a:defRPr>
            </a:lvl1pPr>
          </a:lstStyle>
          <a:p>
            <a:pPr lvl="0"/>
            <a:r>
              <a:rPr lang="en-US"/>
              <a:t>Click to add text</a:t>
            </a:r>
            <a:endParaRPr lang="ru-RU" dirty="0"/>
          </a:p>
        </p:txBody>
      </p:sp>
      <p:sp>
        <p:nvSpPr>
          <p:cNvPr id="16"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15465505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rocess">
    <p:spTree>
      <p:nvGrpSpPr>
        <p:cNvPr id="1" name=""/>
        <p:cNvGrpSpPr/>
        <p:nvPr/>
      </p:nvGrpSpPr>
      <p:grpSpPr>
        <a:xfrm>
          <a:off x="0" y="0"/>
          <a:ext cx="0" cy="0"/>
          <a:chOff x="0" y="0"/>
          <a:chExt cx="0" cy="0"/>
        </a:xfrm>
      </p:grpSpPr>
      <p:sp>
        <p:nvSpPr>
          <p:cNvPr id="16" name="Text 1"/>
          <p:cNvSpPr>
            <a:spLocks noGrp="1"/>
          </p:cNvSpPr>
          <p:nvPr>
            <p:ph type="body" sz="quarter" idx="20" hasCustomPrompt="1"/>
          </p:nvPr>
        </p:nvSpPr>
        <p:spPr>
          <a:xfrm>
            <a:off x="7167866" y="3628393"/>
            <a:ext cx="1080000" cy="807833"/>
          </a:xfrm>
        </p:spPr>
        <p:txBody>
          <a:bodyPr>
            <a:noAutofit/>
          </a:bodyPr>
          <a:lstStyle>
            <a:lvl1pPr marL="0" indent="0" algn="l">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10" name="Picture 1"/>
          <p:cNvSpPr>
            <a:spLocks noGrp="1"/>
          </p:cNvSpPr>
          <p:nvPr>
            <p:ph type="pic" sz="quarter" idx="14" hasCustomPrompt="1"/>
          </p:nvPr>
        </p:nvSpPr>
        <p:spPr>
          <a:xfrm>
            <a:off x="7221656" y="2356679"/>
            <a:ext cx="1080000" cy="1080000"/>
          </a:xfrm>
          <a:prstGeom prst="roundRect">
            <a:avLst>
              <a:gd name="adj" fmla="val 1359"/>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5" name="Text 2"/>
          <p:cNvSpPr>
            <a:spLocks noGrp="1"/>
          </p:cNvSpPr>
          <p:nvPr>
            <p:ph type="body" sz="quarter" idx="19" hasCustomPrompt="1"/>
          </p:nvPr>
        </p:nvSpPr>
        <p:spPr>
          <a:xfrm>
            <a:off x="5540885" y="3628393"/>
            <a:ext cx="1080000" cy="807833"/>
          </a:xfrm>
        </p:spPr>
        <p:txBody>
          <a:bodyPr>
            <a:noAutofit/>
          </a:bodyPr>
          <a:lstStyle>
            <a:lvl1pPr marL="0" indent="0" algn="l">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9" name="Picture 2"/>
          <p:cNvSpPr>
            <a:spLocks noGrp="1"/>
          </p:cNvSpPr>
          <p:nvPr>
            <p:ph type="pic" sz="quarter" idx="13" hasCustomPrompt="1"/>
          </p:nvPr>
        </p:nvSpPr>
        <p:spPr>
          <a:xfrm>
            <a:off x="5594674" y="2356679"/>
            <a:ext cx="1080000" cy="1080000"/>
          </a:xfrm>
          <a:prstGeom prst="roundRect">
            <a:avLst>
              <a:gd name="adj" fmla="val 3060"/>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4" name="Text 3"/>
          <p:cNvSpPr>
            <a:spLocks noGrp="1"/>
          </p:cNvSpPr>
          <p:nvPr>
            <p:ph type="body" sz="quarter" idx="18" hasCustomPrompt="1"/>
          </p:nvPr>
        </p:nvSpPr>
        <p:spPr>
          <a:xfrm>
            <a:off x="3913905" y="3631844"/>
            <a:ext cx="1080000" cy="807833"/>
          </a:xfrm>
        </p:spPr>
        <p:txBody>
          <a:bodyPr>
            <a:noAutofit/>
          </a:bodyPr>
          <a:lstStyle>
            <a:lvl1pPr marL="0" indent="0" algn="l">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8" name="Picture 3"/>
          <p:cNvSpPr>
            <a:spLocks noGrp="1"/>
          </p:cNvSpPr>
          <p:nvPr>
            <p:ph type="pic" sz="quarter" idx="12" hasCustomPrompt="1"/>
          </p:nvPr>
        </p:nvSpPr>
        <p:spPr>
          <a:xfrm>
            <a:off x="3967694" y="2356679"/>
            <a:ext cx="1080000" cy="1080000"/>
          </a:xfrm>
          <a:prstGeom prst="roundRect">
            <a:avLst>
              <a:gd name="adj" fmla="val 2493"/>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3" name="Text 4"/>
          <p:cNvSpPr>
            <a:spLocks noGrp="1"/>
          </p:cNvSpPr>
          <p:nvPr>
            <p:ph type="body" sz="quarter" idx="17" hasCustomPrompt="1"/>
          </p:nvPr>
        </p:nvSpPr>
        <p:spPr>
          <a:xfrm>
            <a:off x="2286924" y="3628393"/>
            <a:ext cx="1080000" cy="807833"/>
          </a:xfrm>
        </p:spPr>
        <p:txBody>
          <a:bodyPr>
            <a:noAutofit/>
          </a:bodyPr>
          <a:lstStyle>
            <a:lvl1pPr marL="0" indent="0" algn="l">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7" name="Picture 4"/>
          <p:cNvSpPr>
            <a:spLocks noGrp="1"/>
          </p:cNvSpPr>
          <p:nvPr>
            <p:ph type="pic" sz="quarter" idx="11" hasCustomPrompt="1"/>
          </p:nvPr>
        </p:nvSpPr>
        <p:spPr>
          <a:xfrm>
            <a:off x="2340715" y="2356679"/>
            <a:ext cx="1080000" cy="1080000"/>
          </a:xfrm>
          <a:prstGeom prst="roundRect">
            <a:avLst>
              <a:gd name="adj" fmla="val 2493"/>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12" name="Text 5"/>
          <p:cNvSpPr>
            <a:spLocks noGrp="1"/>
          </p:cNvSpPr>
          <p:nvPr>
            <p:ph type="body" sz="quarter" idx="16" hasCustomPrompt="1"/>
          </p:nvPr>
        </p:nvSpPr>
        <p:spPr>
          <a:xfrm>
            <a:off x="659945" y="3628393"/>
            <a:ext cx="1080000" cy="807833"/>
          </a:xfrm>
        </p:spPr>
        <p:txBody>
          <a:bodyPr>
            <a:noAutofit/>
          </a:bodyPr>
          <a:lstStyle>
            <a:lvl1pPr marL="0" indent="0" algn="l">
              <a:buNone/>
              <a:defRPr sz="1200"/>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stStyle>
          <a:p>
            <a:pPr lvl="0"/>
            <a:r>
              <a:rPr lang="en-US"/>
              <a:t>Click to add text</a:t>
            </a:r>
            <a:endParaRPr lang="ru-RU" dirty="0"/>
          </a:p>
        </p:txBody>
      </p:sp>
      <p:sp>
        <p:nvSpPr>
          <p:cNvPr id="6" name="Picture 5"/>
          <p:cNvSpPr>
            <a:spLocks noGrp="1"/>
          </p:cNvSpPr>
          <p:nvPr>
            <p:ph type="pic" sz="quarter" idx="10" hasCustomPrompt="1"/>
          </p:nvPr>
        </p:nvSpPr>
        <p:spPr>
          <a:xfrm>
            <a:off x="713223" y="2356679"/>
            <a:ext cx="1080000" cy="1080000"/>
          </a:xfrm>
          <a:prstGeom prst="roundRect">
            <a:avLst>
              <a:gd name="adj" fmla="val 1926"/>
            </a:avLst>
          </a:prstGeom>
        </p:spPr>
        <p:txBody>
          <a:bodyPr>
            <a:normAutofit/>
          </a:bodyPr>
          <a:lstStyle>
            <a:lvl1pPr marL="0" indent="0">
              <a:buNone/>
              <a:defRPr sz="1200"/>
            </a:lvl1pPr>
          </a:lstStyle>
          <a:p>
            <a:r>
              <a:rPr lang="en-US"/>
              <a:t>Click icon to add picture</a:t>
            </a:r>
            <a:endParaRPr lang="ru-RU" dirty="0"/>
          </a:p>
        </p:txBody>
      </p:sp>
      <p:sp>
        <p:nvSpPr>
          <p:cNvPr id="17" name="Text 6"/>
          <p:cNvSpPr>
            <a:spLocks noGrp="1"/>
          </p:cNvSpPr>
          <p:nvPr>
            <p:ph type="body" sz="quarter" idx="23" hasCustomPrompt="1"/>
          </p:nvPr>
        </p:nvSpPr>
        <p:spPr>
          <a:xfrm>
            <a:off x="599135" y="1384447"/>
            <a:ext cx="7917656" cy="611537"/>
          </a:xfrm>
        </p:spPr>
        <p:txBody>
          <a:bodyPr>
            <a:noAutofit/>
          </a:bodyPr>
          <a:lstStyle>
            <a:lvl1pPr marL="0" indent="0">
              <a:buNone/>
              <a:defRPr sz="1200">
                <a:latin typeface="+mn-lt"/>
                <a:cs typeface="Segoe UI" panose="020B0502040204020203" pitchFamily="34" charset="0"/>
              </a:defRPr>
            </a:lvl1pPr>
          </a:lstStyle>
          <a:p>
            <a:pPr lvl="0"/>
            <a:r>
              <a:rPr lang="en-US"/>
              <a:t>Click to add text</a:t>
            </a:r>
            <a:endParaRPr lang="ru-RU" dirty="0"/>
          </a:p>
        </p:txBody>
      </p:sp>
      <p:sp>
        <p:nvSpPr>
          <p:cNvPr id="18"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104183102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 Picture Top">
    <p:spTree>
      <p:nvGrpSpPr>
        <p:cNvPr id="1" name=""/>
        <p:cNvGrpSpPr/>
        <p:nvPr/>
      </p:nvGrpSpPr>
      <p:grpSpPr>
        <a:xfrm>
          <a:off x="0" y="0"/>
          <a:ext cx="0" cy="0"/>
          <a:chOff x="0" y="0"/>
          <a:chExt cx="0" cy="0"/>
        </a:xfrm>
      </p:grpSpPr>
      <p:sp>
        <p:nvSpPr>
          <p:cNvPr id="7" name="Text 1"/>
          <p:cNvSpPr>
            <a:spLocks noGrp="1"/>
          </p:cNvSpPr>
          <p:nvPr>
            <p:ph type="body" sz="quarter" idx="14" hasCustomPrompt="1"/>
          </p:nvPr>
        </p:nvSpPr>
        <p:spPr>
          <a:xfrm>
            <a:off x="4509390" y="4181189"/>
            <a:ext cx="3216127" cy="309316"/>
          </a:xfrm>
        </p:spPr>
        <p:txBody>
          <a:bodyPr>
            <a:noAutofit/>
          </a:bodyPr>
          <a:lstStyle>
            <a:lvl1pPr marL="0" indent="0" algn="r">
              <a:buNone/>
              <a:defRPr/>
            </a:lvl1pPr>
          </a:lstStyle>
          <a:p>
            <a:pPr lvl="0"/>
            <a:r>
              <a:rPr lang="en-US"/>
              <a:t>Click to add text</a:t>
            </a:r>
            <a:endParaRPr lang="ru-RU" dirty="0"/>
          </a:p>
        </p:txBody>
      </p:sp>
      <p:sp>
        <p:nvSpPr>
          <p:cNvPr id="9" name="Text 2"/>
          <p:cNvSpPr>
            <a:spLocks noGrp="1"/>
          </p:cNvSpPr>
          <p:nvPr>
            <p:ph type="body" sz="quarter" idx="16" hasCustomPrompt="1"/>
          </p:nvPr>
        </p:nvSpPr>
        <p:spPr>
          <a:xfrm>
            <a:off x="1589429" y="3257551"/>
            <a:ext cx="6136088" cy="856550"/>
          </a:xfrm>
        </p:spPr>
        <p:txBody>
          <a:bodyPr>
            <a:noAutofit/>
          </a:bodyPr>
          <a:lstStyle>
            <a:lvl1pPr marL="0" indent="0" algn="l">
              <a:buNone/>
              <a:defRPr sz="1200">
                <a:solidFill>
                  <a:schemeClr val="tx1">
                    <a:lumMod val="65000"/>
                    <a:lumOff val="35000"/>
                  </a:schemeClr>
                </a:solidFill>
              </a:defRPr>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8" name="Picture 1"/>
          <p:cNvSpPr>
            <a:spLocks noGrp="1"/>
          </p:cNvSpPr>
          <p:nvPr>
            <p:ph type="pic" sz="quarter" idx="13" hasCustomPrompt="1"/>
          </p:nvPr>
        </p:nvSpPr>
        <p:spPr>
          <a:xfrm>
            <a:off x="3924000" y="1634862"/>
            <a:ext cx="1215000" cy="1215000"/>
          </a:xfrm>
          <a:prstGeom prst="ellipse">
            <a:avLst/>
          </a:prstGeom>
        </p:spPr>
        <p:txBody>
          <a:bodyPr/>
          <a:lstStyle>
            <a:lvl1pPr marL="0" indent="0">
              <a:buNone/>
              <a:defRPr/>
            </a:lvl1pPr>
          </a:lstStyle>
          <a:p>
            <a:r>
              <a:rPr lang="en-US"/>
              <a:t>Click icon to add picture</a:t>
            </a:r>
            <a:endParaRPr lang="ru-RU" dirty="0"/>
          </a:p>
        </p:txBody>
      </p:sp>
      <p:sp>
        <p:nvSpPr>
          <p:cNvPr id="10" name="Title"/>
          <p:cNvSpPr>
            <a:spLocks noGrp="1"/>
          </p:cNvSpPr>
          <p:nvPr>
            <p:ph type="title" hasCustomPrompt="1"/>
          </p:nvPr>
        </p:nvSpPr>
        <p:spPr>
          <a:xfrm>
            <a:off x="597320" y="90484"/>
            <a:ext cx="7918031" cy="852593"/>
          </a:xfrm>
        </p:spPr>
        <p:txBody>
          <a:bodyPr anchor="b">
            <a:noAutofit/>
          </a:bodyPr>
          <a:lstStyle>
            <a:lvl1pPr algn="l">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2458375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Quote - Picture Left">
    <p:spTree>
      <p:nvGrpSpPr>
        <p:cNvPr id="1" name=""/>
        <p:cNvGrpSpPr/>
        <p:nvPr/>
      </p:nvGrpSpPr>
      <p:grpSpPr>
        <a:xfrm>
          <a:off x="0" y="0"/>
          <a:ext cx="0" cy="0"/>
          <a:chOff x="0" y="0"/>
          <a:chExt cx="0" cy="0"/>
        </a:xfrm>
      </p:grpSpPr>
      <p:sp>
        <p:nvSpPr>
          <p:cNvPr id="7" name="Text 1"/>
          <p:cNvSpPr>
            <a:spLocks noGrp="1"/>
          </p:cNvSpPr>
          <p:nvPr>
            <p:ph type="body" sz="quarter" idx="14" hasCustomPrompt="1"/>
          </p:nvPr>
        </p:nvSpPr>
        <p:spPr>
          <a:xfrm>
            <a:off x="3528719" y="3870503"/>
            <a:ext cx="3216127" cy="309316"/>
          </a:xfrm>
        </p:spPr>
        <p:txBody>
          <a:bodyPr>
            <a:noAutofit/>
          </a:bodyPr>
          <a:lstStyle>
            <a:lvl1pPr marL="0" indent="0" algn="l">
              <a:buNone/>
              <a:defRPr/>
            </a:lvl1pPr>
          </a:lstStyle>
          <a:p>
            <a:pPr lvl="0"/>
            <a:r>
              <a:rPr lang="en-US"/>
              <a:t>Click to add text</a:t>
            </a:r>
            <a:endParaRPr lang="ru-RU" dirty="0"/>
          </a:p>
        </p:txBody>
      </p:sp>
      <p:sp>
        <p:nvSpPr>
          <p:cNvPr id="11" name="Text 2"/>
          <p:cNvSpPr>
            <a:spLocks noGrp="1"/>
          </p:cNvSpPr>
          <p:nvPr>
            <p:ph type="body" sz="quarter" idx="16" hasCustomPrompt="1"/>
          </p:nvPr>
        </p:nvSpPr>
        <p:spPr>
          <a:xfrm>
            <a:off x="3523802" y="2903763"/>
            <a:ext cx="4991549" cy="883046"/>
          </a:xfrm>
        </p:spPr>
        <p:txBody>
          <a:bodyPr>
            <a:noAutofit/>
          </a:bodyPr>
          <a:lstStyle>
            <a:lvl1pPr marL="0" indent="0" algn="l">
              <a:buNone/>
              <a:defRPr sz="1200">
                <a:solidFill>
                  <a:schemeClr val="tx1">
                    <a:lumMod val="65000"/>
                    <a:lumOff val="35000"/>
                  </a:schemeClr>
                </a:solidFill>
              </a:defRPr>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8" name="Picture 1"/>
          <p:cNvSpPr>
            <a:spLocks noGrp="1"/>
          </p:cNvSpPr>
          <p:nvPr>
            <p:ph type="pic" sz="quarter" idx="13" hasCustomPrompt="1"/>
          </p:nvPr>
        </p:nvSpPr>
        <p:spPr>
          <a:xfrm>
            <a:off x="1677101" y="2898064"/>
            <a:ext cx="1177448" cy="1177448"/>
          </a:xfrm>
          <a:prstGeom prst="ellipse">
            <a:avLst/>
          </a:prstGeom>
        </p:spPr>
        <p:txBody>
          <a:bodyPr/>
          <a:lstStyle>
            <a:lvl1pPr marL="0" indent="0">
              <a:buNone/>
              <a:defRPr/>
            </a:lvl1pPr>
          </a:lstStyle>
          <a:p>
            <a:r>
              <a:rPr lang="en-US"/>
              <a:t>Click icon to add picture</a:t>
            </a:r>
            <a:endParaRPr lang="ru-RU" dirty="0"/>
          </a:p>
        </p:txBody>
      </p:sp>
      <p:sp>
        <p:nvSpPr>
          <p:cNvPr id="9" name="Text 3"/>
          <p:cNvSpPr>
            <a:spLocks noGrp="1"/>
          </p:cNvSpPr>
          <p:nvPr>
            <p:ph type="body" sz="quarter" idx="23" hasCustomPrompt="1"/>
          </p:nvPr>
        </p:nvSpPr>
        <p:spPr>
          <a:xfrm>
            <a:off x="599135" y="1384447"/>
            <a:ext cx="7917656" cy="611537"/>
          </a:xfrm>
        </p:spPr>
        <p:txBody>
          <a:bodyPr>
            <a:noAutofit/>
          </a:bodyPr>
          <a:lstStyle>
            <a:lvl1pPr marL="0" indent="0">
              <a:buNone/>
              <a:defRPr sz="1200">
                <a:solidFill>
                  <a:schemeClr val="tx1">
                    <a:lumMod val="65000"/>
                    <a:lumOff val="35000"/>
                  </a:schemeClr>
                </a:solidFill>
                <a:latin typeface="+mn-lt"/>
                <a:cs typeface="Segoe UI" panose="020B0502040204020203" pitchFamily="34" charset="0"/>
              </a:defRPr>
            </a:lvl1pPr>
          </a:lstStyle>
          <a:p>
            <a:pPr lvl="0"/>
            <a:r>
              <a:rPr lang="en-US"/>
              <a:t>Click to add text</a:t>
            </a:r>
            <a:endParaRPr lang="ru-RU" dirty="0"/>
          </a:p>
        </p:txBody>
      </p:sp>
      <p:sp>
        <p:nvSpPr>
          <p:cNvPr id="10" name="Title"/>
          <p:cNvSpPr>
            <a:spLocks noGrp="1"/>
          </p:cNvSpPr>
          <p:nvPr>
            <p:ph type="title" hasCustomPrompt="1"/>
          </p:nvPr>
        </p:nvSpPr>
        <p:spPr>
          <a:xfrm>
            <a:off x="597320" y="90484"/>
            <a:ext cx="7918031" cy="852593"/>
          </a:xfrm>
        </p:spPr>
        <p:txBody>
          <a:bodyPr anchor="b">
            <a:noAutofit/>
          </a:bodyPr>
          <a:lstStyle>
            <a:lvl1pPr algn="l">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20778836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ission">
    <p:spTree>
      <p:nvGrpSpPr>
        <p:cNvPr id="1" name=""/>
        <p:cNvGrpSpPr/>
        <p:nvPr/>
      </p:nvGrpSpPr>
      <p:grpSpPr>
        <a:xfrm>
          <a:off x="0" y="0"/>
          <a:ext cx="0" cy="0"/>
          <a:chOff x="0" y="0"/>
          <a:chExt cx="0" cy="0"/>
        </a:xfrm>
      </p:grpSpPr>
      <p:sp>
        <p:nvSpPr>
          <p:cNvPr id="9" name="Picture 1"/>
          <p:cNvSpPr>
            <a:spLocks noGrp="1"/>
          </p:cNvSpPr>
          <p:nvPr>
            <p:ph type="pic" sz="quarter" idx="13" hasCustomPrompt="1"/>
          </p:nvPr>
        </p:nvSpPr>
        <p:spPr>
          <a:xfrm>
            <a:off x="0" y="0"/>
            <a:ext cx="9144000" cy="5143500"/>
          </a:xfrm>
        </p:spPr>
        <p:txBody>
          <a:bodyPr/>
          <a:lstStyle>
            <a:lvl1pPr marL="0" indent="0">
              <a:buNone/>
              <a:defRPr lang="ru-RU"/>
            </a:lvl1pPr>
          </a:lstStyle>
          <a:p>
            <a:r>
              <a:rPr lang="en-US"/>
              <a:t>Click icon to add picture</a:t>
            </a:r>
            <a:endParaRPr lang="ru-RU" dirty="0"/>
          </a:p>
        </p:txBody>
      </p:sp>
      <p:sp>
        <p:nvSpPr>
          <p:cNvPr id="5" name="Text 1"/>
          <p:cNvSpPr>
            <a:spLocks noGrp="1"/>
          </p:cNvSpPr>
          <p:nvPr>
            <p:ph type="body" sz="quarter" idx="16" hasCustomPrompt="1"/>
          </p:nvPr>
        </p:nvSpPr>
        <p:spPr>
          <a:xfrm>
            <a:off x="1632503" y="2018257"/>
            <a:ext cx="5703800" cy="1559831"/>
          </a:xfrm>
        </p:spPr>
        <p:txBody>
          <a:bodyPr>
            <a:noAutofit/>
          </a:bodyPr>
          <a:lstStyle>
            <a:lvl1pPr marL="0" indent="0" algn="l">
              <a:buNone/>
              <a:defRPr sz="1200">
                <a:solidFill>
                  <a:schemeClr val="tx1">
                    <a:lumMod val="65000"/>
                    <a:lumOff val="35000"/>
                  </a:schemeClr>
                </a:solidFill>
              </a:defRPr>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8"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254216297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meline - Start">
    <p:spTree>
      <p:nvGrpSpPr>
        <p:cNvPr id="1" name=""/>
        <p:cNvGrpSpPr/>
        <p:nvPr/>
      </p:nvGrpSpPr>
      <p:grpSpPr>
        <a:xfrm>
          <a:off x="0" y="0"/>
          <a:ext cx="0" cy="0"/>
          <a:chOff x="0" y="0"/>
          <a:chExt cx="0" cy="0"/>
        </a:xfrm>
      </p:grpSpPr>
      <p:sp>
        <p:nvSpPr>
          <p:cNvPr id="17" name="Text 1"/>
          <p:cNvSpPr>
            <a:spLocks noGrp="1"/>
          </p:cNvSpPr>
          <p:nvPr>
            <p:ph type="body" sz="quarter" idx="19" hasCustomPrompt="1"/>
          </p:nvPr>
        </p:nvSpPr>
        <p:spPr>
          <a:xfrm>
            <a:off x="2341957" y="3983537"/>
            <a:ext cx="2242466" cy="615796"/>
          </a:xfrm>
        </p:spPr>
        <p:txBody>
          <a:bodyPr>
            <a:normAutofit/>
          </a:bodyPr>
          <a:lstStyle>
            <a:lvl1pPr algn="l">
              <a:defRPr sz="1200" b="0" baseline="0"/>
            </a:lvl1pPr>
          </a:lstStyle>
          <a:p>
            <a:pPr lvl="0"/>
            <a:r>
              <a:rPr lang="en-US"/>
              <a:t>Click to add text</a:t>
            </a:r>
            <a:endParaRPr lang="ru-RU" dirty="0"/>
          </a:p>
        </p:txBody>
      </p:sp>
      <p:sp>
        <p:nvSpPr>
          <p:cNvPr id="16" name="Text 2"/>
          <p:cNvSpPr>
            <a:spLocks noGrp="1"/>
          </p:cNvSpPr>
          <p:nvPr>
            <p:ph type="body" sz="quarter" idx="18" hasCustomPrompt="1"/>
          </p:nvPr>
        </p:nvSpPr>
        <p:spPr>
          <a:xfrm>
            <a:off x="2341958" y="3705024"/>
            <a:ext cx="2062581" cy="337925"/>
          </a:xfrm>
        </p:spPr>
        <p:txBody>
          <a:bodyPr>
            <a:normAutofit/>
          </a:bodyPr>
          <a:lstStyle>
            <a:lvl1pPr algn="l">
              <a:defRPr sz="1200" b="1" baseline="0"/>
            </a:lvl1pPr>
          </a:lstStyle>
          <a:p>
            <a:pPr lvl="0"/>
            <a:r>
              <a:rPr lang="en-US"/>
              <a:t>Click to add text</a:t>
            </a:r>
            <a:endParaRPr lang="ru-RU" dirty="0"/>
          </a:p>
        </p:txBody>
      </p:sp>
      <p:sp>
        <p:nvSpPr>
          <p:cNvPr id="19" name="Picture 1"/>
          <p:cNvSpPr>
            <a:spLocks noGrp="1"/>
          </p:cNvSpPr>
          <p:nvPr>
            <p:ph type="pic" sz="quarter" idx="13" hasCustomPrompt="1"/>
          </p:nvPr>
        </p:nvSpPr>
        <p:spPr>
          <a:xfrm>
            <a:off x="5106987" y="3140000"/>
            <a:ext cx="2970000" cy="1620000"/>
          </a:xfrm>
        </p:spPr>
        <p:txBody>
          <a:bodyPr/>
          <a:lstStyle>
            <a:lvl1pPr marL="0" indent="0">
              <a:buNone/>
              <a:defRPr/>
            </a:lvl1pPr>
          </a:lstStyle>
          <a:p>
            <a:r>
              <a:rPr lang="en-US"/>
              <a:t>Click icon to add picture</a:t>
            </a:r>
            <a:endParaRPr lang="ru-RU" dirty="0"/>
          </a:p>
        </p:txBody>
      </p:sp>
      <p:sp>
        <p:nvSpPr>
          <p:cNvPr id="21" name="Picture 2"/>
          <p:cNvSpPr>
            <a:spLocks noGrp="1"/>
          </p:cNvSpPr>
          <p:nvPr>
            <p:ph type="pic" sz="quarter" idx="14" hasCustomPrompt="1"/>
          </p:nvPr>
        </p:nvSpPr>
        <p:spPr>
          <a:xfrm>
            <a:off x="1008930" y="3545000"/>
            <a:ext cx="1215000" cy="1215000"/>
          </a:xfrm>
          <a:prstGeom prst="ellipse">
            <a:avLst/>
          </a:prstGeom>
        </p:spPr>
        <p:txBody>
          <a:bodyPr>
            <a:noAutofit/>
          </a:bodyPr>
          <a:lstStyle>
            <a:lvl1pPr marL="0" indent="0">
              <a:buNone/>
              <a:defRPr sz="1050"/>
            </a:lvl1pPr>
          </a:lstStyle>
          <a:p>
            <a:r>
              <a:rPr lang="en-US"/>
              <a:t>Click icon to add picture</a:t>
            </a:r>
            <a:endParaRPr lang="ru-RU" dirty="0"/>
          </a:p>
        </p:txBody>
      </p:sp>
      <p:sp>
        <p:nvSpPr>
          <p:cNvPr id="6"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
        <p:nvSpPr>
          <p:cNvPr id="15" name="Text 3"/>
          <p:cNvSpPr>
            <a:spLocks noGrp="1"/>
          </p:cNvSpPr>
          <p:nvPr>
            <p:ph type="body" sz="quarter" idx="17" hasCustomPrompt="1"/>
          </p:nvPr>
        </p:nvSpPr>
        <p:spPr>
          <a:xfrm>
            <a:off x="5027106" y="2338086"/>
            <a:ext cx="3488245" cy="748015"/>
          </a:xfrm>
        </p:spPr>
        <p:txBody>
          <a:bodyPr>
            <a:normAutofit/>
          </a:bodyPr>
          <a:lstStyle>
            <a:lvl1pPr algn="l">
              <a:defRPr sz="1200" b="0" baseline="0"/>
            </a:lvl1pPr>
          </a:lstStyle>
          <a:p>
            <a:pPr lvl="0"/>
            <a:r>
              <a:rPr lang="en-US"/>
              <a:t>Click to add text</a:t>
            </a:r>
            <a:endParaRPr lang="ru-RU" dirty="0"/>
          </a:p>
        </p:txBody>
      </p:sp>
      <p:sp>
        <p:nvSpPr>
          <p:cNvPr id="14" name="Text 4"/>
          <p:cNvSpPr>
            <a:spLocks noGrp="1"/>
          </p:cNvSpPr>
          <p:nvPr>
            <p:ph type="body" sz="quarter" idx="16" hasCustomPrompt="1"/>
          </p:nvPr>
        </p:nvSpPr>
        <p:spPr>
          <a:xfrm>
            <a:off x="5027107" y="1985912"/>
            <a:ext cx="3049880" cy="337925"/>
          </a:xfrm>
        </p:spPr>
        <p:txBody>
          <a:bodyPr>
            <a:normAutofit/>
          </a:bodyPr>
          <a:lstStyle>
            <a:lvl1pPr algn="l">
              <a:defRPr sz="1200" b="1" baseline="0"/>
            </a:lvl1pPr>
          </a:lstStyle>
          <a:p>
            <a:pPr lvl="0"/>
            <a:r>
              <a:rPr lang="en-US"/>
              <a:t>Click to add text</a:t>
            </a:r>
            <a:endParaRPr lang="ru-RU" dirty="0"/>
          </a:p>
        </p:txBody>
      </p:sp>
      <p:sp>
        <p:nvSpPr>
          <p:cNvPr id="3" name="Text 5"/>
          <p:cNvSpPr>
            <a:spLocks noGrp="1"/>
          </p:cNvSpPr>
          <p:nvPr>
            <p:ph type="body" sz="quarter" idx="15" hasCustomPrompt="1"/>
          </p:nvPr>
        </p:nvSpPr>
        <p:spPr>
          <a:xfrm>
            <a:off x="1766062" y="1968331"/>
            <a:ext cx="2176463" cy="337925"/>
          </a:xfrm>
        </p:spPr>
        <p:txBody>
          <a:bodyPr>
            <a:normAutofit/>
          </a:bodyPr>
          <a:lstStyle>
            <a:lvl1pPr algn="r">
              <a:defRPr sz="1350" b="1" baseline="0"/>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260508833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meline - Middle">
    <p:spTree>
      <p:nvGrpSpPr>
        <p:cNvPr id="1" name=""/>
        <p:cNvGrpSpPr/>
        <p:nvPr/>
      </p:nvGrpSpPr>
      <p:grpSpPr>
        <a:xfrm>
          <a:off x="0" y="0"/>
          <a:ext cx="0" cy="0"/>
          <a:chOff x="0" y="0"/>
          <a:chExt cx="0" cy="0"/>
        </a:xfrm>
      </p:grpSpPr>
      <p:sp>
        <p:nvSpPr>
          <p:cNvPr id="19" name="Picture 1"/>
          <p:cNvSpPr>
            <a:spLocks noGrp="1"/>
          </p:cNvSpPr>
          <p:nvPr>
            <p:ph type="pic" sz="quarter" idx="13" hasCustomPrompt="1"/>
          </p:nvPr>
        </p:nvSpPr>
        <p:spPr>
          <a:xfrm>
            <a:off x="1155723" y="3237899"/>
            <a:ext cx="2970000" cy="1620000"/>
          </a:xfrm>
        </p:spPr>
        <p:txBody>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8" name="Picture 2"/>
          <p:cNvSpPr>
            <a:spLocks noGrp="1"/>
          </p:cNvSpPr>
          <p:nvPr>
            <p:ph type="pic" sz="quarter" idx="14" hasCustomPrompt="1"/>
          </p:nvPr>
        </p:nvSpPr>
        <p:spPr>
          <a:xfrm>
            <a:off x="4921675" y="850852"/>
            <a:ext cx="2970000" cy="1620000"/>
          </a:xfrm>
        </p:spPr>
        <p:txBody>
          <a:bodyPr/>
          <a:lstStyle>
            <a:lvl1pPr marL="0" indent="0">
              <a:buNone/>
              <a:defRPr/>
            </a:lvl1pPr>
          </a:lstStyle>
          <a:p>
            <a:r>
              <a:rPr lang="en-US"/>
              <a:t>Click icon to add picture</a:t>
            </a:r>
            <a:endParaRPr lang="ru-RU" dirty="0"/>
          </a:p>
        </p:txBody>
      </p:sp>
      <p:sp>
        <p:nvSpPr>
          <p:cNvPr id="14" name="Text 1"/>
          <p:cNvSpPr>
            <a:spLocks noGrp="1"/>
          </p:cNvSpPr>
          <p:nvPr>
            <p:ph type="body" sz="quarter" idx="17" hasCustomPrompt="1"/>
          </p:nvPr>
        </p:nvSpPr>
        <p:spPr>
          <a:xfrm>
            <a:off x="4850089" y="3237899"/>
            <a:ext cx="3488245" cy="1361097"/>
          </a:xfrm>
        </p:spPr>
        <p:txBody>
          <a:bodyPr>
            <a:normAutofit/>
          </a:bodyPr>
          <a:lstStyle>
            <a:lvl1pPr algn="l">
              <a:defRPr sz="1200" b="0" baseline="0"/>
            </a:lvl1pPr>
          </a:lstStyle>
          <a:p>
            <a:pPr lvl="0"/>
            <a:r>
              <a:rPr lang="en-US"/>
              <a:t>Click to add text</a:t>
            </a:r>
            <a:endParaRPr lang="ru-RU" dirty="0"/>
          </a:p>
        </p:txBody>
      </p:sp>
      <p:sp>
        <p:nvSpPr>
          <p:cNvPr id="13" name="Text 2"/>
          <p:cNvSpPr>
            <a:spLocks noGrp="1"/>
          </p:cNvSpPr>
          <p:nvPr>
            <p:ph type="body" sz="quarter" idx="16" hasCustomPrompt="1"/>
          </p:nvPr>
        </p:nvSpPr>
        <p:spPr>
          <a:xfrm>
            <a:off x="4850090" y="2885725"/>
            <a:ext cx="3049880" cy="337925"/>
          </a:xfrm>
        </p:spPr>
        <p:txBody>
          <a:bodyPr>
            <a:normAutofit/>
          </a:bodyPr>
          <a:lstStyle>
            <a:lvl1pPr algn="l">
              <a:defRPr sz="1200" b="1" baseline="0"/>
            </a:lvl1pPr>
          </a:lstStyle>
          <a:p>
            <a:pPr lvl="0"/>
            <a:r>
              <a:rPr lang="en-US"/>
              <a:t>Click to add text</a:t>
            </a:r>
            <a:endParaRPr lang="ru-RU" dirty="0"/>
          </a:p>
        </p:txBody>
      </p:sp>
      <p:sp>
        <p:nvSpPr>
          <p:cNvPr id="17" name="Text 3"/>
          <p:cNvSpPr>
            <a:spLocks noGrp="1"/>
          </p:cNvSpPr>
          <p:nvPr>
            <p:ph type="body" sz="quarter" idx="15" hasCustomPrompt="1"/>
          </p:nvPr>
        </p:nvSpPr>
        <p:spPr>
          <a:xfrm>
            <a:off x="2014232" y="2885670"/>
            <a:ext cx="2176463" cy="337925"/>
          </a:xfrm>
        </p:spPr>
        <p:txBody>
          <a:bodyPr>
            <a:normAutofit/>
          </a:bodyPr>
          <a:lstStyle>
            <a:lvl1pPr algn="r">
              <a:defRPr sz="1350" b="1" baseline="0"/>
            </a:lvl1pPr>
          </a:lstStyle>
          <a:p>
            <a:pPr lvl="0"/>
            <a:r>
              <a:rPr lang="en-US"/>
              <a:t>Click to add text</a:t>
            </a:r>
            <a:endParaRPr lang="ru-RU" dirty="0"/>
          </a:p>
        </p:txBody>
      </p:sp>
      <p:sp>
        <p:nvSpPr>
          <p:cNvPr id="16" name="Text 4"/>
          <p:cNvSpPr>
            <a:spLocks noGrp="1"/>
          </p:cNvSpPr>
          <p:nvPr>
            <p:ph type="body" sz="quarter" idx="19" hasCustomPrompt="1"/>
          </p:nvPr>
        </p:nvSpPr>
        <p:spPr>
          <a:xfrm>
            <a:off x="717359" y="769618"/>
            <a:ext cx="3488245" cy="1429415"/>
          </a:xfrm>
        </p:spPr>
        <p:txBody>
          <a:bodyPr>
            <a:normAutofit/>
          </a:bodyPr>
          <a:lstStyle>
            <a:lvl1pPr algn="r">
              <a:defRPr sz="1200" b="0" baseline="0"/>
            </a:lvl1pPr>
          </a:lstStyle>
          <a:p>
            <a:pPr lvl="0"/>
            <a:r>
              <a:rPr lang="en-US"/>
              <a:t>Click to add text</a:t>
            </a:r>
            <a:endParaRPr lang="ru-RU" dirty="0"/>
          </a:p>
        </p:txBody>
      </p:sp>
      <p:sp>
        <p:nvSpPr>
          <p:cNvPr id="18" name="Text 5"/>
          <p:cNvSpPr>
            <a:spLocks noGrp="1"/>
          </p:cNvSpPr>
          <p:nvPr>
            <p:ph type="body" sz="quarter" idx="20" hasCustomPrompt="1"/>
          </p:nvPr>
        </p:nvSpPr>
        <p:spPr>
          <a:xfrm>
            <a:off x="4850089" y="419656"/>
            <a:ext cx="2176463" cy="337925"/>
          </a:xfrm>
        </p:spPr>
        <p:txBody>
          <a:bodyPr>
            <a:normAutofit/>
          </a:bodyPr>
          <a:lstStyle>
            <a:lvl1pPr algn="l">
              <a:defRPr sz="1350" b="1" baseline="0"/>
            </a:lvl1pPr>
          </a:lstStyle>
          <a:p>
            <a:pPr lvl="0"/>
            <a:r>
              <a:rPr lang="en-US"/>
              <a:t>Click to add text</a:t>
            </a:r>
            <a:endParaRPr lang="ru-RU" dirty="0"/>
          </a:p>
        </p:txBody>
      </p:sp>
      <p:sp>
        <p:nvSpPr>
          <p:cNvPr id="15" name="Text 6"/>
          <p:cNvSpPr>
            <a:spLocks noGrp="1"/>
          </p:cNvSpPr>
          <p:nvPr>
            <p:ph type="body" sz="quarter" idx="18" hasCustomPrompt="1"/>
          </p:nvPr>
        </p:nvSpPr>
        <p:spPr>
          <a:xfrm>
            <a:off x="1155724" y="419656"/>
            <a:ext cx="3049880" cy="337925"/>
          </a:xfrm>
        </p:spPr>
        <p:txBody>
          <a:bodyPr>
            <a:normAutofit/>
          </a:bodyPr>
          <a:lstStyle>
            <a:lvl1pPr algn="r">
              <a:defRPr sz="1200" b="1" baseline="0"/>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563193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meline - Now">
    <p:spTree>
      <p:nvGrpSpPr>
        <p:cNvPr id="1" name=""/>
        <p:cNvGrpSpPr/>
        <p:nvPr/>
      </p:nvGrpSpPr>
      <p:grpSpPr>
        <a:xfrm>
          <a:off x="0" y="0"/>
          <a:ext cx="0" cy="0"/>
          <a:chOff x="0" y="0"/>
          <a:chExt cx="0" cy="0"/>
        </a:xfrm>
      </p:grpSpPr>
      <p:sp>
        <p:nvSpPr>
          <p:cNvPr id="5" name="Text 1"/>
          <p:cNvSpPr>
            <a:spLocks noGrp="1"/>
          </p:cNvSpPr>
          <p:nvPr>
            <p:ph type="body" sz="quarter" idx="17" hasCustomPrompt="1"/>
          </p:nvPr>
        </p:nvSpPr>
        <p:spPr>
          <a:xfrm>
            <a:off x="6213390" y="3334369"/>
            <a:ext cx="2418746" cy="1182966"/>
          </a:xfrm>
        </p:spPr>
        <p:txBody>
          <a:bodyPr>
            <a:normAutofit/>
          </a:bodyPr>
          <a:lstStyle>
            <a:lvl1pPr algn="l">
              <a:defRPr sz="1200" b="0" baseline="0"/>
            </a:lvl1pPr>
          </a:lstStyle>
          <a:p>
            <a:pPr lvl="0"/>
            <a:r>
              <a:rPr lang="en-US"/>
              <a:t>Click to add text</a:t>
            </a:r>
            <a:endParaRPr lang="ru-RU" dirty="0"/>
          </a:p>
        </p:txBody>
      </p:sp>
      <p:sp>
        <p:nvSpPr>
          <p:cNvPr id="4" name="Text 2"/>
          <p:cNvSpPr>
            <a:spLocks noGrp="1"/>
          </p:cNvSpPr>
          <p:nvPr>
            <p:ph type="body" sz="quarter" idx="16" hasCustomPrompt="1"/>
          </p:nvPr>
        </p:nvSpPr>
        <p:spPr>
          <a:xfrm>
            <a:off x="6213391" y="2989650"/>
            <a:ext cx="2083299" cy="337925"/>
          </a:xfrm>
        </p:spPr>
        <p:txBody>
          <a:bodyPr>
            <a:normAutofit/>
          </a:bodyPr>
          <a:lstStyle>
            <a:lvl1pPr algn="l">
              <a:defRPr sz="1200" b="1" baseline="0"/>
            </a:lvl1pPr>
          </a:lstStyle>
          <a:p>
            <a:pPr lvl="0"/>
            <a:r>
              <a:rPr lang="en-US"/>
              <a:t>Click to add text</a:t>
            </a:r>
            <a:endParaRPr lang="ru-RU" dirty="0"/>
          </a:p>
        </p:txBody>
      </p:sp>
      <p:sp>
        <p:nvSpPr>
          <p:cNvPr id="9" name="Picture 1"/>
          <p:cNvSpPr>
            <a:spLocks noGrp="1"/>
          </p:cNvSpPr>
          <p:nvPr>
            <p:ph type="pic" sz="quarter" idx="15" hasCustomPrompt="1"/>
          </p:nvPr>
        </p:nvSpPr>
        <p:spPr>
          <a:xfrm>
            <a:off x="4927715" y="2930016"/>
            <a:ext cx="1080000" cy="1080000"/>
          </a:xfrm>
          <a:prstGeom prst="ellipse">
            <a:avLst/>
          </a:prstGeom>
        </p:spPr>
        <p:txBody>
          <a:bodyPr>
            <a:noAutofit/>
          </a:bodyPr>
          <a:lstStyle>
            <a:lvl1pPr marL="0" indent="0">
              <a:buNone/>
              <a:defRPr sz="900"/>
            </a:lvl1pPr>
          </a:lstStyle>
          <a:p>
            <a:r>
              <a:rPr lang="en-US"/>
              <a:t>Click icon to add picture</a:t>
            </a:r>
            <a:endParaRPr lang="ru-RU" dirty="0"/>
          </a:p>
        </p:txBody>
      </p:sp>
      <p:sp>
        <p:nvSpPr>
          <p:cNvPr id="10" name="Text 3"/>
          <p:cNvSpPr>
            <a:spLocks noGrp="1"/>
          </p:cNvSpPr>
          <p:nvPr>
            <p:ph type="body" sz="quarter" idx="20" hasCustomPrompt="1"/>
          </p:nvPr>
        </p:nvSpPr>
        <p:spPr>
          <a:xfrm>
            <a:off x="2118593" y="2989650"/>
            <a:ext cx="2176463" cy="337925"/>
          </a:xfrm>
        </p:spPr>
        <p:txBody>
          <a:bodyPr>
            <a:normAutofit/>
          </a:bodyPr>
          <a:lstStyle>
            <a:lvl1pPr algn="r">
              <a:defRPr sz="1350" b="1" baseline="0"/>
            </a:lvl1pPr>
          </a:lstStyle>
          <a:p>
            <a:pPr lvl="0"/>
            <a:r>
              <a:rPr lang="en-US"/>
              <a:t>Click to add text</a:t>
            </a:r>
            <a:endParaRPr lang="ru-RU" dirty="0"/>
          </a:p>
        </p:txBody>
      </p:sp>
      <p:sp>
        <p:nvSpPr>
          <p:cNvPr id="7" name="Text 4"/>
          <p:cNvSpPr>
            <a:spLocks noGrp="1"/>
          </p:cNvSpPr>
          <p:nvPr>
            <p:ph type="body" sz="quarter" idx="19" hasCustomPrompt="1"/>
          </p:nvPr>
        </p:nvSpPr>
        <p:spPr>
          <a:xfrm>
            <a:off x="4868080" y="777913"/>
            <a:ext cx="3488245" cy="1518026"/>
          </a:xfrm>
        </p:spPr>
        <p:txBody>
          <a:bodyPr>
            <a:normAutofit/>
          </a:bodyPr>
          <a:lstStyle>
            <a:lvl1pPr algn="l">
              <a:defRPr sz="1200" b="0" baseline="0"/>
            </a:lvl1pPr>
          </a:lstStyle>
          <a:p>
            <a:pPr lvl="0"/>
            <a:r>
              <a:rPr lang="en-US"/>
              <a:t>Click to add text</a:t>
            </a:r>
            <a:endParaRPr lang="ru-RU" dirty="0"/>
          </a:p>
        </p:txBody>
      </p:sp>
      <p:sp>
        <p:nvSpPr>
          <p:cNvPr id="8" name="Picture 2"/>
          <p:cNvSpPr>
            <a:spLocks noGrp="1"/>
          </p:cNvSpPr>
          <p:nvPr>
            <p:ph type="pic" sz="quarter" idx="14" hasCustomPrompt="1"/>
          </p:nvPr>
        </p:nvSpPr>
        <p:spPr>
          <a:xfrm>
            <a:off x="1262111" y="1066197"/>
            <a:ext cx="2970000" cy="1620000"/>
          </a:xfrm>
        </p:spPr>
        <p:txBody>
          <a:bodyPr/>
          <a:lstStyle>
            <a:lvl1pPr marL="0" indent="0">
              <a:buNone/>
              <a:defRPr baseline="0"/>
            </a:lvl1pPr>
          </a:lstStyle>
          <a:p>
            <a:r>
              <a:rPr lang="en-US"/>
              <a:t>Click icon to add picture</a:t>
            </a:r>
            <a:endParaRPr lang="ru-RU" dirty="0"/>
          </a:p>
        </p:txBody>
      </p:sp>
      <p:sp>
        <p:nvSpPr>
          <p:cNvPr id="6" name="Text 5"/>
          <p:cNvSpPr>
            <a:spLocks noGrp="1"/>
          </p:cNvSpPr>
          <p:nvPr>
            <p:ph type="body" sz="quarter" idx="18" hasCustomPrompt="1"/>
          </p:nvPr>
        </p:nvSpPr>
        <p:spPr>
          <a:xfrm>
            <a:off x="4868081" y="425740"/>
            <a:ext cx="3049880" cy="337925"/>
          </a:xfrm>
        </p:spPr>
        <p:txBody>
          <a:bodyPr>
            <a:normAutofit/>
          </a:bodyPr>
          <a:lstStyle>
            <a:lvl1pPr algn="l">
              <a:defRPr sz="1200" b="1" baseline="0"/>
            </a:lvl1pPr>
          </a:lstStyle>
          <a:p>
            <a:pPr lvl="0"/>
            <a:r>
              <a:rPr lang="en-US"/>
              <a:t>Click to add text</a:t>
            </a:r>
            <a:endParaRPr lang="ru-RU" dirty="0"/>
          </a:p>
        </p:txBody>
      </p:sp>
      <p:sp>
        <p:nvSpPr>
          <p:cNvPr id="11" name="Text 6"/>
          <p:cNvSpPr>
            <a:spLocks noGrp="1"/>
          </p:cNvSpPr>
          <p:nvPr>
            <p:ph type="body" sz="quarter" idx="21" hasCustomPrompt="1"/>
          </p:nvPr>
        </p:nvSpPr>
        <p:spPr>
          <a:xfrm>
            <a:off x="2118593" y="424820"/>
            <a:ext cx="2176463" cy="337925"/>
          </a:xfrm>
        </p:spPr>
        <p:txBody>
          <a:bodyPr>
            <a:normAutofit/>
          </a:bodyPr>
          <a:lstStyle>
            <a:lvl1pPr algn="r">
              <a:defRPr sz="1350" b="1" baseline="0"/>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36473946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Module Title">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1"/>
          <p:cNvSpPr>
            <a:spLocks noGrp="1"/>
          </p:cNvSpPr>
          <p:nvPr>
            <p:ph type="pic" sz="quarter" idx="13" hasCustomPrompt="1"/>
          </p:nvPr>
        </p:nvSpPr>
        <p:spPr>
          <a:xfrm>
            <a:off x="0" y="0"/>
            <a:ext cx="9144000" cy="5143500"/>
          </a:xfrm>
        </p:spPr>
        <p:txBody>
          <a:bodyPr/>
          <a:lstStyle>
            <a:lvl1pPr marL="0" indent="0">
              <a:buNone/>
              <a:defRPr baseline="0"/>
            </a:lvl1pPr>
          </a:lstStyle>
          <a:p>
            <a:r>
              <a:rPr lang="en-US"/>
              <a:t>Click icon to add picture</a:t>
            </a:r>
            <a:endParaRPr lang="ru-RU" dirty="0"/>
          </a:p>
        </p:txBody>
      </p:sp>
      <p:sp>
        <p:nvSpPr>
          <p:cNvPr id="13" name="Subtitle 1"/>
          <p:cNvSpPr>
            <a:spLocks noGrp="1"/>
          </p:cNvSpPr>
          <p:nvPr>
            <p:ph type="subTitle" idx="1" hasCustomPrompt="1"/>
          </p:nvPr>
        </p:nvSpPr>
        <p:spPr>
          <a:xfrm>
            <a:off x="1021373" y="3344083"/>
            <a:ext cx="5103159" cy="1241822"/>
          </a:xfrm>
        </p:spPr>
        <p:txBody>
          <a:bodyPr>
            <a:no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endParaRPr lang="ru-RU" dirty="0"/>
          </a:p>
        </p:txBody>
      </p:sp>
      <p:sp>
        <p:nvSpPr>
          <p:cNvPr id="12" name="Title"/>
          <p:cNvSpPr>
            <a:spLocks noGrp="1"/>
          </p:cNvSpPr>
          <p:nvPr>
            <p:ph type="ctrTitle" hasCustomPrompt="1"/>
          </p:nvPr>
        </p:nvSpPr>
        <p:spPr>
          <a:xfrm>
            <a:off x="997663" y="1930708"/>
            <a:ext cx="7155737" cy="1031169"/>
          </a:xfrm>
        </p:spPr>
        <p:txBody>
          <a:bodyPr anchor="t">
            <a:noAutofit/>
          </a:bodyPr>
          <a:lstStyle>
            <a:lvl1pPr algn="l">
              <a:defRPr sz="3000">
                <a:solidFill>
                  <a:schemeClr val="bg1"/>
                </a:solidFill>
              </a:defRPr>
            </a:lvl1pPr>
          </a:lstStyle>
          <a:p>
            <a:r>
              <a:rPr lang="en-US"/>
              <a:t>Click to add title</a:t>
            </a:r>
            <a:endParaRPr lang="ru-RU" dirty="0"/>
          </a:p>
        </p:txBody>
      </p:sp>
      <p:sp>
        <p:nvSpPr>
          <p:cNvPr id="3" name="Text 1"/>
          <p:cNvSpPr>
            <a:spLocks noGrp="1"/>
          </p:cNvSpPr>
          <p:nvPr>
            <p:ph type="body" sz="quarter" idx="10" hasCustomPrompt="1"/>
          </p:nvPr>
        </p:nvSpPr>
        <p:spPr>
          <a:xfrm>
            <a:off x="997744" y="901304"/>
            <a:ext cx="3610832" cy="439340"/>
          </a:xfrm>
        </p:spPr>
        <p:txBody>
          <a:bodyPr>
            <a:noAutofit/>
          </a:bodyPr>
          <a:lstStyle>
            <a:lvl1pPr marL="0" indent="0">
              <a:buNone/>
              <a:defRPr sz="2100" b="0">
                <a:solidFill>
                  <a:schemeClr val="bg1"/>
                </a:solidFill>
                <a:latin typeface="+mn-lt"/>
                <a:cs typeface="Segoe UI Semibold" panose="020B0702040204020203" pitchFamily="34" charset="0"/>
              </a:defRPr>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53825018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12" name="Text 1"/>
          <p:cNvSpPr>
            <a:spLocks noGrp="1"/>
          </p:cNvSpPr>
          <p:nvPr>
            <p:ph type="body" sz="quarter" idx="17" hasCustomPrompt="1"/>
          </p:nvPr>
        </p:nvSpPr>
        <p:spPr>
          <a:xfrm>
            <a:off x="1063304" y="3784214"/>
            <a:ext cx="4348955" cy="594839"/>
          </a:xfrm>
        </p:spPr>
        <p:txBody>
          <a:bodyPr>
            <a:noAutofit/>
          </a:bodyPr>
          <a:lstStyle>
            <a:lvl1pPr marL="0" indent="0">
              <a:lnSpc>
                <a:spcPct val="100000"/>
              </a:lnSpc>
              <a:spcBef>
                <a:spcPts val="338"/>
              </a:spcBef>
              <a:spcAft>
                <a:spcPts val="338"/>
              </a:spcAft>
              <a:buNone/>
              <a:defRPr sz="1200" baseline="0">
                <a:solidFill>
                  <a:schemeClr val="tx1">
                    <a:lumMod val="65000"/>
                    <a:lumOff val="35000"/>
                  </a:schemeClr>
                </a:solidFill>
                <a:latin typeface="+mn-lt"/>
              </a:defRPr>
            </a:lvl1pPr>
          </a:lstStyle>
          <a:p>
            <a:pPr lvl="0"/>
            <a:r>
              <a:rPr lang="en-US"/>
              <a:t>Click to add text</a:t>
            </a:r>
            <a:endParaRPr lang="ru-RU" dirty="0"/>
          </a:p>
        </p:txBody>
      </p:sp>
      <p:sp>
        <p:nvSpPr>
          <p:cNvPr id="10" name="Text 2"/>
          <p:cNvSpPr>
            <a:spLocks noGrp="1"/>
          </p:cNvSpPr>
          <p:nvPr>
            <p:ph type="body" sz="quarter" idx="15" hasCustomPrompt="1"/>
          </p:nvPr>
        </p:nvSpPr>
        <p:spPr>
          <a:xfrm>
            <a:off x="1063304" y="2978587"/>
            <a:ext cx="4348955" cy="594839"/>
          </a:xfrm>
        </p:spPr>
        <p:txBody>
          <a:bodyPr>
            <a:noAutofit/>
          </a:bodyPr>
          <a:lstStyle>
            <a:lvl1pPr marL="0" indent="0">
              <a:lnSpc>
                <a:spcPct val="100000"/>
              </a:lnSpc>
              <a:spcBef>
                <a:spcPts val="338"/>
              </a:spcBef>
              <a:spcAft>
                <a:spcPts val="338"/>
              </a:spcAft>
              <a:buNone/>
              <a:defRPr sz="1200" baseline="0">
                <a:solidFill>
                  <a:schemeClr val="tx1">
                    <a:lumMod val="65000"/>
                    <a:lumOff val="35000"/>
                  </a:schemeClr>
                </a:solidFill>
                <a:latin typeface="+mn-lt"/>
              </a:defRPr>
            </a:lvl1pPr>
          </a:lstStyle>
          <a:p>
            <a:pPr lvl="0"/>
            <a:r>
              <a:rPr lang="en-US"/>
              <a:t>Click to add text</a:t>
            </a:r>
            <a:endParaRPr lang="ru-RU" dirty="0"/>
          </a:p>
        </p:txBody>
      </p:sp>
      <p:sp>
        <p:nvSpPr>
          <p:cNvPr id="29" name="Text 3"/>
          <p:cNvSpPr>
            <a:spLocks noGrp="1"/>
          </p:cNvSpPr>
          <p:nvPr>
            <p:ph type="body" sz="quarter" idx="11" hasCustomPrompt="1"/>
          </p:nvPr>
        </p:nvSpPr>
        <p:spPr>
          <a:xfrm>
            <a:off x="1063304" y="2172961"/>
            <a:ext cx="4348955" cy="594839"/>
          </a:xfrm>
        </p:spPr>
        <p:txBody>
          <a:bodyPr>
            <a:noAutofit/>
          </a:bodyPr>
          <a:lstStyle>
            <a:lvl1pPr marL="0" indent="0">
              <a:lnSpc>
                <a:spcPct val="100000"/>
              </a:lnSpc>
              <a:spcBef>
                <a:spcPts val="338"/>
              </a:spcBef>
              <a:spcAft>
                <a:spcPts val="338"/>
              </a:spcAft>
              <a:buNone/>
              <a:defRPr sz="1200" baseline="0">
                <a:solidFill>
                  <a:schemeClr val="tx1">
                    <a:lumMod val="65000"/>
                    <a:lumOff val="35000"/>
                  </a:schemeClr>
                </a:solidFill>
                <a:latin typeface="+mn-lt"/>
              </a:defRPr>
            </a:lvl1pPr>
          </a:lstStyle>
          <a:p>
            <a:pPr lvl="0"/>
            <a:r>
              <a:rPr lang="en-US"/>
              <a:t>Click to add text</a:t>
            </a:r>
            <a:endParaRPr lang="ru-RU" dirty="0"/>
          </a:p>
        </p:txBody>
      </p:sp>
      <p:sp>
        <p:nvSpPr>
          <p:cNvPr id="3" name="Text 4"/>
          <p:cNvSpPr>
            <a:spLocks noGrp="1"/>
          </p:cNvSpPr>
          <p:nvPr>
            <p:ph type="body" sz="quarter" idx="19" hasCustomPrompt="1"/>
          </p:nvPr>
        </p:nvSpPr>
        <p:spPr>
          <a:xfrm>
            <a:off x="596901" y="1340925"/>
            <a:ext cx="4815358" cy="502174"/>
          </a:xfrm>
        </p:spPr>
        <p:txBody>
          <a:bodyPr>
            <a:noAutofit/>
          </a:bodyPr>
          <a:lstStyle>
            <a:lvl1pPr marL="0" indent="0">
              <a:buNone/>
              <a:defRPr sz="1200">
                <a:solidFill>
                  <a:schemeClr val="tx1">
                    <a:lumMod val="65000"/>
                    <a:lumOff val="35000"/>
                  </a:schemeClr>
                </a:solidFill>
              </a:defRPr>
            </a:lvl1pPr>
          </a:lstStyle>
          <a:p>
            <a:pPr lvl="0"/>
            <a:r>
              <a:rPr lang="en-US"/>
              <a:t>Click to add text</a:t>
            </a:r>
            <a:endParaRPr lang="ru-RU" dirty="0"/>
          </a:p>
        </p:txBody>
      </p:sp>
      <p:sp>
        <p:nvSpPr>
          <p:cNvPr id="7" name="Title"/>
          <p:cNvSpPr>
            <a:spLocks noGrp="1"/>
          </p:cNvSpPr>
          <p:nvPr>
            <p:ph type="title" hasCustomPrompt="1"/>
          </p:nvPr>
        </p:nvSpPr>
        <p:spPr>
          <a:xfrm>
            <a:off x="597321" y="90485"/>
            <a:ext cx="4814939" cy="852593"/>
          </a:xfrm>
        </p:spPr>
        <p:txBody>
          <a:bodyPr anchor="b">
            <a:normAutofit/>
          </a:bodyPr>
          <a:lstStyle>
            <a:lvl1pPr>
              <a:defRPr sz="2400">
                <a:latin typeface="+mj-lt"/>
              </a:defRPr>
            </a:lvl1pPr>
          </a:lstStyle>
          <a:p>
            <a:r>
              <a:rPr lang="en-US"/>
              <a:t>Click to add title</a:t>
            </a:r>
            <a:endParaRPr lang="ru-RU" dirty="0"/>
          </a:p>
        </p:txBody>
      </p:sp>
      <p:sp>
        <p:nvSpPr>
          <p:cNvPr id="14" name="Picture 1"/>
          <p:cNvSpPr>
            <a:spLocks noGrp="1"/>
          </p:cNvSpPr>
          <p:nvPr>
            <p:ph type="pic" idx="1" hasCustomPrompt="1"/>
          </p:nvPr>
        </p:nvSpPr>
        <p:spPr>
          <a:xfrm>
            <a:off x="6137190" y="-6350"/>
            <a:ext cx="3007780" cy="5157000"/>
          </a:xfrm>
        </p:spPr>
        <p:txBody>
          <a:bodyPr>
            <a:normAutofit/>
          </a:bodyPr>
          <a:lstStyle>
            <a:lvl1pPr marL="0" indent="0">
              <a:buNone/>
              <a:defRPr sz="105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ru-RU" dirty="0"/>
          </a:p>
        </p:txBody>
      </p:sp>
    </p:spTree>
    <p:custDataLst>
      <p:tags r:id="rId1"/>
    </p:custDataLst>
    <p:extLst>
      <p:ext uri="{BB962C8B-B14F-4D97-AF65-F5344CB8AC3E}">
        <p14:creationId xmlns:p14="http://schemas.microsoft.com/office/powerpoint/2010/main" val="400809699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gratulations">
    <p:spTree>
      <p:nvGrpSpPr>
        <p:cNvPr id="1" name=""/>
        <p:cNvGrpSpPr/>
        <p:nvPr/>
      </p:nvGrpSpPr>
      <p:grpSpPr>
        <a:xfrm>
          <a:off x="0" y="0"/>
          <a:ext cx="0" cy="0"/>
          <a:chOff x="0" y="0"/>
          <a:chExt cx="0" cy="0"/>
        </a:xfrm>
      </p:grpSpPr>
      <p:sp>
        <p:nvSpPr>
          <p:cNvPr id="3" name="Picture 1"/>
          <p:cNvSpPr>
            <a:spLocks noGrp="1"/>
          </p:cNvSpPr>
          <p:nvPr>
            <p:ph type="pic" idx="1" hasCustomPrompt="1"/>
          </p:nvPr>
        </p:nvSpPr>
        <p:spPr>
          <a:xfrm>
            <a:off x="5122334" y="2"/>
            <a:ext cx="4021667" cy="5143499"/>
          </a:xfrm>
        </p:spPr>
        <p:txBody>
          <a:bodyPr>
            <a:normAutofit/>
          </a:bodyPr>
          <a:lstStyle>
            <a:lvl1pPr marL="0" indent="0">
              <a:buNone/>
              <a:defRPr sz="12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ru-RU" dirty="0"/>
          </a:p>
        </p:txBody>
      </p:sp>
      <p:sp>
        <p:nvSpPr>
          <p:cNvPr id="4" name="Text 1"/>
          <p:cNvSpPr>
            <a:spLocks noGrp="1"/>
          </p:cNvSpPr>
          <p:nvPr>
            <p:ph type="body" sz="half" idx="2" hasCustomPrompt="1"/>
          </p:nvPr>
        </p:nvSpPr>
        <p:spPr>
          <a:xfrm>
            <a:off x="836579" y="2498183"/>
            <a:ext cx="3852154" cy="2309493"/>
          </a:xfrm>
        </p:spPr>
        <p:txBody>
          <a:bodyPr>
            <a:noAutofit/>
          </a:bodyPr>
          <a:lstStyle>
            <a:lvl1pPr marL="0" indent="0" algn="l">
              <a:buNone/>
              <a:defRPr sz="1200">
                <a:solidFill>
                  <a:schemeClr val="tx1">
                    <a:lumMod val="65000"/>
                    <a:lumOff val="3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add text</a:t>
            </a:r>
            <a:endParaRPr lang="ru-RU" dirty="0"/>
          </a:p>
        </p:txBody>
      </p:sp>
      <p:sp>
        <p:nvSpPr>
          <p:cNvPr id="5" name="Title"/>
          <p:cNvSpPr>
            <a:spLocks noGrp="1"/>
          </p:cNvSpPr>
          <p:nvPr>
            <p:ph type="title" hasCustomPrompt="1"/>
          </p:nvPr>
        </p:nvSpPr>
        <p:spPr>
          <a:xfrm>
            <a:off x="836579" y="878301"/>
            <a:ext cx="3852153" cy="1106520"/>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297258176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0"/>
          </a:schemeClr>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525934" y="426022"/>
            <a:ext cx="8229600" cy="294311"/>
          </a:xfrm>
          <a:prstGeom prst="rect">
            <a:avLst/>
          </a:prstGeom>
          <a:noFill/>
          <a:effectLst/>
        </p:spPr>
        <p:txBody>
          <a:bodyPr wrap="square" lIns="0" tIns="0" rIns="0" bIns="0" anchor="ctr" anchorCtr="0">
            <a:spAutoFit/>
          </a:bodyPr>
          <a:lstStyle>
            <a:lvl1pPr marL="0" indent="0" algn="l" defTabSz="340519">
              <a:lnSpc>
                <a:spcPct val="85000"/>
              </a:lnSpc>
              <a:spcAft>
                <a:spcPts val="0"/>
              </a:spcAft>
              <a:tabLst/>
              <a:defRPr sz="225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525934" y="1095375"/>
            <a:ext cx="8229600" cy="498213"/>
          </a:xfrm>
          <a:prstGeom prst="rect">
            <a:avLst/>
          </a:prstGeom>
        </p:spPr>
        <p:txBody>
          <a:bodyPr lIns="0" tIns="0" bIns="0">
            <a:spAutoFit/>
          </a:bodyPr>
          <a:lstStyle>
            <a:lvl1pPr marL="257175" indent="-257175">
              <a:lnSpc>
                <a:spcPct val="90000"/>
              </a:lnSpc>
              <a:spcBef>
                <a:spcPts val="1125"/>
              </a:spcBef>
              <a:buClr>
                <a:schemeClr val="accent1"/>
              </a:buClr>
              <a:buSzPct val="75000"/>
              <a:buFont typeface="Wingdings 2" pitchFamily="18" charset="2"/>
              <a:buChar char="Ã"/>
              <a:defRPr sz="1750"/>
            </a:lvl1pPr>
            <a:lvl2pPr>
              <a:lnSpc>
                <a:spcPct val="90000"/>
              </a:lnSpc>
              <a:spcBef>
                <a:spcPts val="375"/>
              </a:spcBef>
              <a:defRPr sz="1500"/>
            </a:lvl2pPr>
            <a:lvl3pPr>
              <a:defRPr sz="1750"/>
            </a:lvl3pPr>
            <a:lvl4pPr>
              <a:defRPr sz="1750"/>
            </a:lvl4pPr>
            <a:lvl5pPr>
              <a:defRPr sz="17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7560835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553681"/>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53840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0/70 Picture Right">
    <p:spTree>
      <p:nvGrpSpPr>
        <p:cNvPr id="1" name=""/>
        <p:cNvGrpSpPr/>
        <p:nvPr/>
      </p:nvGrpSpPr>
      <p:grpSpPr>
        <a:xfrm>
          <a:off x="0" y="0"/>
          <a:ext cx="0" cy="0"/>
          <a:chOff x="0" y="0"/>
          <a:chExt cx="0" cy="0"/>
        </a:xfrm>
      </p:grpSpPr>
      <p:sp>
        <p:nvSpPr>
          <p:cNvPr id="3" name="Picture 1"/>
          <p:cNvSpPr>
            <a:spLocks noGrp="1"/>
          </p:cNvSpPr>
          <p:nvPr>
            <p:ph type="pic" idx="1" hasCustomPrompt="1"/>
          </p:nvPr>
        </p:nvSpPr>
        <p:spPr>
          <a:xfrm>
            <a:off x="3638551" y="1"/>
            <a:ext cx="5506418" cy="5143499"/>
          </a:xfrm>
        </p:spPr>
        <p:txBody>
          <a:bodyPr>
            <a:normAutofit/>
          </a:bodyPr>
          <a:lstStyle>
            <a:lvl1pPr marL="0" indent="0">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ru-RU" dirty="0"/>
          </a:p>
        </p:txBody>
      </p:sp>
      <p:sp>
        <p:nvSpPr>
          <p:cNvPr id="5" name="Text 1"/>
          <p:cNvSpPr>
            <a:spLocks noGrp="1"/>
          </p:cNvSpPr>
          <p:nvPr>
            <p:ph type="body" sz="half" idx="2" hasCustomPrompt="1"/>
          </p:nvPr>
        </p:nvSpPr>
        <p:spPr>
          <a:xfrm>
            <a:off x="530681" y="1902706"/>
            <a:ext cx="2758621" cy="2923262"/>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add text</a:t>
            </a:r>
            <a:endParaRPr lang="ru-RU" dirty="0"/>
          </a:p>
        </p:txBody>
      </p:sp>
      <p:sp>
        <p:nvSpPr>
          <p:cNvPr id="10" name="Title"/>
          <p:cNvSpPr>
            <a:spLocks noGrp="1"/>
          </p:cNvSpPr>
          <p:nvPr>
            <p:ph type="title" hasCustomPrompt="1"/>
          </p:nvPr>
        </p:nvSpPr>
        <p:spPr>
          <a:xfrm>
            <a:off x="530681" y="409989"/>
            <a:ext cx="2758620" cy="955261"/>
          </a:xfrm>
        </p:spPr>
        <p:txBody>
          <a:bodyPr anchor="b">
            <a:noAutofit/>
          </a:bodyPr>
          <a:lstStyle>
            <a:lvl1pPr>
              <a:defRPr sz="21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96127349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0/50 Picture Top">
    <p:spTree>
      <p:nvGrpSpPr>
        <p:cNvPr id="1" name=""/>
        <p:cNvGrpSpPr/>
        <p:nvPr/>
      </p:nvGrpSpPr>
      <p:grpSpPr>
        <a:xfrm>
          <a:off x="0" y="0"/>
          <a:ext cx="0" cy="0"/>
          <a:chOff x="0" y="0"/>
          <a:chExt cx="0" cy="0"/>
        </a:xfrm>
      </p:grpSpPr>
      <p:sp>
        <p:nvSpPr>
          <p:cNvPr id="3" name="Picture 1"/>
          <p:cNvSpPr>
            <a:spLocks noGrp="1"/>
          </p:cNvSpPr>
          <p:nvPr>
            <p:ph type="pic" idx="1" hasCustomPrompt="1"/>
          </p:nvPr>
        </p:nvSpPr>
        <p:spPr>
          <a:xfrm>
            <a:off x="0" y="0"/>
            <a:ext cx="9144000" cy="2565400"/>
          </a:xfrm>
        </p:spPr>
        <p:txBody>
          <a:bodyPr>
            <a:normAutofit/>
          </a:bodyPr>
          <a:lstStyle>
            <a:lvl1pPr marL="0" indent="0">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ru-RU" dirty="0"/>
          </a:p>
        </p:txBody>
      </p:sp>
      <p:sp>
        <p:nvSpPr>
          <p:cNvPr id="5" name="Text 1"/>
          <p:cNvSpPr>
            <a:spLocks noGrp="1"/>
          </p:cNvSpPr>
          <p:nvPr>
            <p:ph type="body" sz="half" idx="2" hasCustomPrompt="1"/>
          </p:nvPr>
        </p:nvSpPr>
        <p:spPr>
          <a:xfrm>
            <a:off x="612985" y="3799587"/>
            <a:ext cx="7918031" cy="908891"/>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add text</a:t>
            </a:r>
            <a:endParaRPr lang="ru-RU" dirty="0"/>
          </a:p>
        </p:txBody>
      </p:sp>
      <p:sp>
        <p:nvSpPr>
          <p:cNvPr id="8" name="Title"/>
          <p:cNvSpPr>
            <a:spLocks noGrp="1"/>
          </p:cNvSpPr>
          <p:nvPr>
            <p:ph type="title" hasCustomPrompt="1"/>
          </p:nvPr>
        </p:nvSpPr>
        <p:spPr>
          <a:xfrm>
            <a:off x="612985" y="2733181"/>
            <a:ext cx="7918031" cy="543026"/>
          </a:xfrm>
        </p:spPr>
        <p:txBody>
          <a:bodyPr anchor="b">
            <a:noAutofit/>
          </a:bodyPr>
          <a:lstStyle>
            <a:lvl1pPr>
              <a:defRPr sz="21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9276030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60/40 Picture Right">
    <p:spTree>
      <p:nvGrpSpPr>
        <p:cNvPr id="1" name=""/>
        <p:cNvGrpSpPr/>
        <p:nvPr/>
      </p:nvGrpSpPr>
      <p:grpSpPr>
        <a:xfrm>
          <a:off x="0" y="0"/>
          <a:ext cx="0" cy="0"/>
          <a:chOff x="0" y="0"/>
          <a:chExt cx="0" cy="0"/>
        </a:xfrm>
      </p:grpSpPr>
      <p:sp>
        <p:nvSpPr>
          <p:cNvPr id="3" name="Picture 1"/>
          <p:cNvSpPr>
            <a:spLocks noGrp="1"/>
          </p:cNvSpPr>
          <p:nvPr>
            <p:ph type="pic" idx="1" hasCustomPrompt="1"/>
          </p:nvPr>
        </p:nvSpPr>
        <p:spPr>
          <a:xfrm>
            <a:off x="5105546" y="1456438"/>
            <a:ext cx="3409805" cy="2986755"/>
          </a:xfrm>
        </p:spPr>
        <p:txBody>
          <a:bodyPr>
            <a:normAutofit/>
          </a:bodyPr>
          <a:lstStyle>
            <a:lvl1pPr marL="0" indent="0">
              <a:buNone/>
              <a:defRPr sz="12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ru-RU" dirty="0"/>
          </a:p>
        </p:txBody>
      </p:sp>
      <p:sp>
        <p:nvSpPr>
          <p:cNvPr id="8" name="Text 1"/>
          <p:cNvSpPr>
            <a:spLocks noGrp="1"/>
          </p:cNvSpPr>
          <p:nvPr>
            <p:ph type="body" sz="half" idx="2" hasCustomPrompt="1"/>
          </p:nvPr>
        </p:nvSpPr>
        <p:spPr>
          <a:xfrm>
            <a:off x="628651" y="1456438"/>
            <a:ext cx="4083050" cy="2986754"/>
          </a:xfrm>
        </p:spPr>
        <p:txBody>
          <a:bodyPr>
            <a:no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add text</a:t>
            </a:r>
            <a:endParaRPr lang="ru-RU" dirty="0"/>
          </a:p>
        </p:txBody>
      </p:sp>
      <p:sp>
        <p:nvSpPr>
          <p:cNvPr id="9"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143845274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roblem and Solution">
    <p:spTree>
      <p:nvGrpSpPr>
        <p:cNvPr id="1" name=""/>
        <p:cNvGrpSpPr/>
        <p:nvPr/>
      </p:nvGrpSpPr>
      <p:grpSpPr>
        <a:xfrm>
          <a:off x="0" y="0"/>
          <a:ext cx="0" cy="0"/>
          <a:chOff x="0" y="0"/>
          <a:chExt cx="0" cy="0"/>
        </a:xfrm>
      </p:grpSpPr>
      <p:sp>
        <p:nvSpPr>
          <p:cNvPr id="12" name="Text 1"/>
          <p:cNvSpPr>
            <a:spLocks noGrp="1"/>
          </p:cNvSpPr>
          <p:nvPr>
            <p:ph type="body" sz="half" idx="16" hasCustomPrompt="1"/>
          </p:nvPr>
        </p:nvSpPr>
        <p:spPr>
          <a:xfrm>
            <a:off x="4526599" y="4091664"/>
            <a:ext cx="3743945" cy="705944"/>
          </a:xfrm>
        </p:spPr>
        <p:txBody>
          <a:bodyPr>
            <a:noAutofit/>
          </a:bodyPr>
          <a:lstStyle>
            <a:lvl1pPr marL="0" indent="0">
              <a:buNone/>
              <a:defRPr sz="12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add text</a:t>
            </a:r>
            <a:endParaRPr lang="ru-RU" dirty="0"/>
          </a:p>
        </p:txBody>
      </p:sp>
      <p:sp>
        <p:nvSpPr>
          <p:cNvPr id="5" name="Text 2"/>
          <p:cNvSpPr>
            <a:spLocks noGrp="1"/>
          </p:cNvSpPr>
          <p:nvPr>
            <p:ph type="body" sz="quarter" idx="3" hasCustomPrompt="1"/>
          </p:nvPr>
        </p:nvSpPr>
        <p:spPr>
          <a:xfrm>
            <a:off x="4526599" y="3279520"/>
            <a:ext cx="3743945" cy="511643"/>
          </a:xfrm>
        </p:spPr>
        <p:txBody>
          <a:bodyPr anchor="b">
            <a:noAutofit/>
          </a:bodyPr>
          <a:lstStyle>
            <a:lvl1pPr marL="0" indent="0">
              <a:buNone/>
              <a:defRPr sz="1350" b="1">
                <a:latin typeface="+mj-lt"/>
                <a:ea typeface="Open Sans Semibold" panose="020B0706030804020204" pitchFamily="34" charset="0"/>
                <a:cs typeface="Open Sans Semibold" panose="020B0706030804020204"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add text</a:t>
            </a:r>
            <a:endParaRPr lang="ru-RU" dirty="0"/>
          </a:p>
        </p:txBody>
      </p:sp>
      <p:sp>
        <p:nvSpPr>
          <p:cNvPr id="11" name="Picture 1"/>
          <p:cNvSpPr>
            <a:spLocks noGrp="1"/>
          </p:cNvSpPr>
          <p:nvPr>
            <p:ph type="pic" sz="quarter" idx="14" hasCustomPrompt="1"/>
          </p:nvPr>
        </p:nvSpPr>
        <p:spPr>
          <a:xfrm>
            <a:off x="4629151" y="1252834"/>
            <a:ext cx="3440744" cy="2026686"/>
          </a:xfrm>
        </p:spPr>
        <p:txBody>
          <a:bodyPr>
            <a:normAutofit/>
          </a:bodyPr>
          <a:lstStyle>
            <a:lvl1pPr marL="0" indent="0">
              <a:buNone/>
              <a:defRPr sz="1200"/>
            </a:lvl1pPr>
          </a:lstStyle>
          <a:p>
            <a:r>
              <a:rPr lang="en-US"/>
              <a:t>Click icon to add picture</a:t>
            </a:r>
            <a:endParaRPr lang="ru-RU" dirty="0"/>
          </a:p>
        </p:txBody>
      </p:sp>
      <p:sp>
        <p:nvSpPr>
          <p:cNvPr id="9" name="Text 3"/>
          <p:cNvSpPr>
            <a:spLocks noGrp="1"/>
          </p:cNvSpPr>
          <p:nvPr>
            <p:ph type="body" sz="half" idx="15" hasCustomPrompt="1"/>
          </p:nvPr>
        </p:nvSpPr>
        <p:spPr>
          <a:xfrm>
            <a:off x="527289" y="4091664"/>
            <a:ext cx="3689869" cy="705944"/>
          </a:xfrm>
        </p:spPr>
        <p:txBody>
          <a:bodyPr>
            <a:noAutofit/>
          </a:bodyPr>
          <a:lstStyle>
            <a:lvl1pPr marL="0" indent="0">
              <a:buNone/>
              <a:defRPr sz="12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add text</a:t>
            </a:r>
            <a:endParaRPr lang="ru-RU" dirty="0"/>
          </a:p>
        </p:txBody>
      </p:sp>
      <p:sp>
        <p:nvSpPr>
          <p:cNvPr id="3" name="Text 4"/>
          <p:cNvSpPr>
            <a:spLocks noGrp="1"/>
          </p:cNvSpPr>
          <p:nvPr>
            <p:ph type="body" idx="1" hasCustomPrompt="1"/>
          </p:nvPr>
        </p:nvSpPr>
        <p:spPr>
          <a:xfrm>
            <a:off x="527291" y="3279520"/>
            <a:ext cx="3689868" cy="511643"/>
          </a:xfrm>
        </p:spPr>
        <p:txBody>
          <a:bodyPr anchor="b">
            <a:noAutofit/>
          </a:bodyPr>
          <a:lstStyle>
            <a:lvl1pPr marL="0" indent="0">
              <a:buNone/>
              <a:defRPr sz="1350" b="1">
                <a:latin typeface="+mj-lt"/>
                <a:ea typeface="Open Sans Semibold" panose="020B0706030804020204" pitchFamily="34" charset="0"/>
                <a:cs typeface="Open Sans Semibold" panose="020B0706030804020204"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add text</a:t>
            </a:r>
            <a:endParaRPr lang="ru-RU" dirty="0"/>
          </a:p>
        </p:txBody>
      </p:sp>
      <p:sp>
        <p:nvSpPr>
          <p:cNvPr id="10" name="Picture 2"/>
          <p:cNvSpPr>
            <a:spLocks noGrp="1"/>
          </p:cNvSpPr>
          <p:nvPr>
            <p:ph type="pic" sz="quarter" idx="13" hasCustomPrompt="1"/>
          </p:nvPr>
        </p:nvSpPr>
        <p:spPr>
          <a:xfrm>
            <a:off x="628651" y="1245448"/>
            <a:ext cx="3364022" cy="2035919"/>
          </a:xfrm>
        </p:spPr>
        <p:txBody>
          <a:bodyPr>
            <a:normAutofit/>
          </a:bodyPr>
          <a:lstStyle>
            <a:lvl1pPr marL="0" indent="0">
              <a:buNone/>
              <a:defRPr sz="1200"/>
            </a:lvl1pPr>
          </a:lstStyle>
          <a:p>
            <a:r>
              <a:rPr lang="en-US"/>
              <a:t>Click icon to add picture</a:t>
            </a:r>
            <a:endParaRPr lang="ru-RU" dirty="0"/>
          </a:p>
        </p:txBody>
      </p:sp>
      <p:sp>
        <p:nvSpPr>
          <p:cNvPr id="13"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93971457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ituations">
    <p:spTree>
      <p:nvGrpSpPr>
        <p:cNvPr id="1" name=""/>
        <p:cNvGrpSpPr/>
        <p:nvPr/>
      </p:nvGrpSpPr>
      <p:grpSpPr>
        <a:xfrm>
          <a:off x="0" y="0"/>
          <a:ext cx="0" cy="0"/>
          <a:chOff x="0" y="0"/>
          <a:chExt cx="0" cy="0"/>
        </a:xfrm>
      </p:grpSpPr>
      <p:sp>
        <p:nvSpPr>
          <p:cNvPr id="22" name="Picture 1"/>
          <p:cNvSpPr>
            <a:spLocks noGrp="1"/>
          </p:cNvSpPr>
          <p:nvPr>
            <p:ph type="pic" sz="quarter" idx="16" hasCustomPrompt="1"/>
          </p:nvPr>
        </p:nvSpPr>
        <p:spPr>
          <a:xfrm>
            <a:off x="4622443" y="3126139"/>
            <a:ext cx="3396485" cy="1758881"/>
          </a:xfr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24" name="Text 1"/>
          <p:cNvSpPr>
            <a:spLocks noGrp="1"/>
          </p:cNvSpPr>
          <p:nvPr>
            <p:ph type="body" sz="quarter" idx="18" hasCustomPrompt="1"/>
          </p:nvPr>
        </p:nvSpPr>
        <p:spPr>
          <a:xfrm>
            <a:off x="4622443" y="4572329"/>
            <a:ext cx="3396485" cy="312690"/>
          </a:xfrm>
          <a:solidFill>
            <a:schemeClr val="accent1">
              <a:lumMod val="75000"/>
              <a:alpha val="89804"/>
            </a:schemeClr>
          </a:solidFill>
        </p:spPr>
        <p:txBody>
          <a:bodyPr anchor="b">
            <a:noAutofit/>
          </a:bodyPr>
          <a:lstStyle>
            <a:lvl1pPr marL="0" indent="0">
              <a:buNone/>
              <a:defRPr sz="1350" b="1">
                <a:solidFill>
                  <a:schemeClr val="bg1"/>
                </a:solidFill>
                <a:latin typeface="+mn-lt"/>
                <a:ea typeface="Open Sans Semibold" panose="020B0706030804020204" pitchFamily="34" charset="0"/>
                <a:cs typeface="Open Sans Semibold" panose="020B07060308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add text</a:t>
            </a:r>
            <a:endParaRPr lang="ru-RU" dirty="0"/>
          </a:p>
        </p:txBody>
      </p:sp>
      <p:sp>
        <p:nvSpPr>
          <p:cNvPr id="13" name="Picture 2"/>
          <p:cNvSpPr>
            <a:spLocks noGrp="1"/>
          </p:cNvSpPr>
          <p:nvPr>
            <p:ph type="pic" sz="quarter" idx="15" hasCustomPrompt="1"/>
          </p:nvPr>
        </p:nvSpPr>
        <p:spPr>
          <a:xfrm>
            <a:off x="933148" y="3126622"/>
            <a:ext cx="3396485" cy="1758881"/>
          </a:xfr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23" name="Text 2"/>
          <p:cNvSpPr>
            <a:spLocks noGrp="1"/>
          </p:cNvSpPr>
          <p:nvPr>
            <p:ph type="body" idx="17" hasCustomPrompt="1"/>
          </p:nvPr>
        </p:nvSpPr>
        <p:spPr>
          <a:xfrm>
            <a:off x="933148" y="4572989"/>
            <a:ext cx="3396485" cy="312031"/>
          </a:xfrm>
          <a:solidFill>
            <a:schemeClr val="accent1">
              <a:lumMod val="75000"/>
              <a:alpha val="89804"/>
            </a:schemeClr>
          </a:solidFill>
        </p:spPr>
        <p:txBody>
          <a:bodyPr anchor="b">
            <a:noAutofit/>
          </a:bodyPr>
          <a:lstStyle>
            <a:lvl1pPr marL="0" indent="0">
              <a:buNone/>
              <a:defRPr sz="1350" b="1">
                <a:solidFill>
                  <a:schemeClr val="bg1"/>
                </a:solidFill>
                <a:latin typeface="+mn-lt"/>
                <a:ea typeface="Open Sans Semibold" panose="020B0706030804020204" pitchFamily="34" charset="0"/>
                <a:cs typeface="Open Sans Semibold" panose="020B07060308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add text</a:t>
            </a:r>
            <a:endParaRPr lang="ru-RU" dirty="0"/>
          </a:p>
        </p:txBody>
      </p:sp>
      <p:sp>
        <p:nvSpPr>
          <p:cNvPr id="17" name="Picture 3"/>
          <p:cNvSpPr>
            <a:spLocks noGrp="1"/>
          </p:cNvSpPr>
          <p:nvPr>
            <p:ph type="pic" sz="quarter" idx="14" hasCustomPrompt="1"/>
          </p:nvPr>
        </p:nvSpPr>
        <p:spPr>
          <a:xfrm>
            <a:off x="4622443" y="1198372"/>
            <a:ext cx="3396485" cy="1758881"/>
          </a:xfr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20" name="Text 3"/>
          <p:cNvSpPr>
            <a:spLocks noGrp="1"/>
          </p:cNvSpPr>
          <p:nvPr>
            <p:ph type="body" sz="quarter" idx="3" hasCustomPrompt="1"/>
          </p:nvPr>
        </p:nvSpPr>
        <p:spPr>
          <a:xfrm>
            <a:off x="4622443" y="2644562"/>
            <a:ext cx="3396485" cy="312690"/>
          </a:xfrm>
          <a:solidFill>
            <a:schemeClr val="accent1">
              <a:lumMod val="75000"/>
              <a:alpha val="89804"/>
            </a:schemeClr>
          </a:solidFill>
        </p:spPr>
        <p:txBody>
          <a:bodyPr anchor="b">
            <a:noAutofit/>
          </a:bodyPr>
          <a:lstStyle>
            <a:lvl1pPr marL="0" indent="0">
              <a:buNone/>
              <a:defRPr sz="1350" b="1">
                <a:solidFill>
                  <a:schemeClr val="bg1"/>
                </a:solidFill>
                <a:latin typeface="+mn-lt"/>
                <a:ea typeface="Open Sans Semibold" panose="020B0706030804020204" pitchFamily="34" charset="0"/>
                <a:cs typeface="Open Sans Semibold" panose="020B07060308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add text</a:t>
            </a:r>
            <a:endParaRPr lang="ru-RU" dirty="0"/>
          </a:p>
        </p:txBody>
      </p:sp>
      <p:sp>
        <p:nvSpPr>
          <p:cNvPr id="16" name="Picture 4"/>
          <p:cNvSpPr>
            <a:spLocks noGrp="1"/>
          </p:cNvSpPr>
          <p:nvPr>
            <p:ph type="pic" sz="quarter" idx="13" hasCustomPrompt="1"/>
          </p:nvPr>
        </p:nvSpPr>
        <p:spPr>
          <a:xfrm>
            <a:off x="933148" y="1198855"/>
            <a:ext cx="3396485" cy="1758881"/>
          </a:xfrm>
        </p:spPr>
        <p:txBody>
          <a:bodyPr>
            <a:normAutofit/>
          </a:bodyPr>
          <a:lstStyle>
            <a:lvl1pPr marL="0" indent="0">
              <a:buNone/>
              <a:defRPr sz="1200"/>
            </a:lvl1pPr>
          </a:lstStyle>
          <a:p>
            <a:r>
              <a:rPr lang="en-US"/>
              <a:t>Click icon to add picture</a:t>
            </a:r>
            <a:endParaRPr lang="ru-RU" dirty="0"/>
          </a:p>
        </p:txBody>
      </p:sp>
      <p:sp>
        <p:nvSpPr>
          <p:cNvPr id="19" name="Text 4"/>
          <p:cNvSpPr>
            <a:spLocks noGrp="1"/>
          </p:cNvSpPr>
          <p:nvPr>
            <p:ph type="body" idx="1" hasCustomPrompt="1"/>
          </p:nvPr>
        </p:nvSpPr>
        <p:spPr>
          <a:xfrm>
            <a:off x="933148" y="2645222"/>
            <a:ext cx="3396485" cy="312031"/>
          </a:xfrm>
          <a:solidFill>
            <a:schemeClr val="accent1">
              <a:lumMod val="75000"/>
              <a:alpha val="89804"/>
            </a:schemeClr>
          </a:solidFill>
        </p:spPr>
        <p:txBody>
          <a:bodyPr anchor="b">
            <a:noAutofit/>
          </a:bodyPr>
          <a:lstStyle>
            <a:lvl1pPr marL="0" indent="0">
              <a:buNone/>
              <a:defRPr sz="1350" b="1">
                <a:solidFill>
                  <a:schemeClr val="bg1"/>
                </a:solidFill>
                <a:latin typeface="+mn-lt"/>
                <a:ea typeface="Open Sans Semibold" panose="020B0706030804020204" pitchFamily="34" charset="0"/>
                <a:cs typeface="Open Sans Semibold" panose="020B07060308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add text</a:t>
            </a:r>
            <a:endParaRPr lang="ru-RU" dirty="0"/>
          </a:p>
        </p:txBody>
      </p:sp>
      <p:sp>
        <p:nvSpPr>
          <p:cNvPr id="14" name="Title"/>
          <p:cNvSpPr>
            <a:spLocks noGrp="1"/>
          </p:cNvSpPr>
          <p:nvPr>
            <p:ph type="title" hasCustomPrompt="1"/>
          </p:nvPr>
        </p:nvSpPr>
        <p:spPr>
          <a:xfrm>
            <a:off x="597320" y="90484"/>
            <a:ext cx="7918031" cy="852593"/>
          </a:xfrm>
        </p:spPr>
        <p:txBody>
          <a:bodyPr anchor="b">
            <a:norm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06858225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roducts - Three Columns">
    <p:spTree>
      <p:nvGrpSpPr>
        <p:cNvPr id="1" name=""/>
        <p:cNvGrpSpPr/>
        <p:nvPr/>
      </p:nvGrpSpPr>
      <p:grpSpPr>
        <a:xfrm>
          <a:off x="0" y="0"/>
          <a:ext cx="0" cy="0"/>
          <a:chOff x="0" y="0"/>
          <a:chExt cx="0" cy="0"/>
        </a:xfrm>
      </p:grpSpPr>
      <p:sp>
        <p:nvSpPr>
          <p:cNvPr id="8" name="Text 1"/>
          <p:cNvSpPr>
            <a:spLocks noGrp="1"/>
          </p:cNvSpPr>
          <p:nvPr>
            <p:ph type="body" sz="quarter" idx="18" hasCustomPrompt="1"/>
          </p:nvPr>
        </p:nvSpPr>
        <p:spPr>
          <a:xfrm>
            <a:off x="6075819" y="4089818"/>
            <a:ext cx="2573449" cy="719202"/>
          </a:xfrm>
        </p:spPr>
        <p:txBody>
          <a:bodyPr>
            <a:noAutofit/>
          </a:bodyPr>
          <a:lstStyle>
            <a:lvl1pPr marL="0" indent="0" algn="l">
              <a:buNone/>
              <a:defRPr sz="1200">
                <a:solidFill>
                  <a:schemeClr val="tx1">
                    <a:lumMod val="65000"/>
                    <a:lumOff val="35000"/>
                  </a:schemeClr>
                </a:solidFill>
              </a:defRPr>
            </a:lvl1pPr>
            <a:lvl2pPr marL="257175" indent="0" algn="l">
              <a:buNone/>
              <a:defRPr sz="900"/>
            </a:lvl2pPr>
            <a:lvl3pPr marL="514350" indent="0" algn="l">
              <a:buNone/>
              <a:defRPr sz="900"/>
            </a:lvl3pPr>
            <a:lvl4pPr marL="771525" indent="0" algn="l">
              <a:buNone/>
              <a:defRPr sz="900"/>
            </a:lvl4pPr>
            <a:lvl5pPr marL="1028700" indent="0" algn="l">
              <a:buNone/>
              <a:defRPr sz="900"/>
            </a:lvl5pPr>
          </a:lstStyle>
          <a:p>
            <a:pPr lvl="0"/>
            <a:r>
              <a:rPr lang="en-US"/>
              <a:t>Click to add text</a:t>
            </a:r>
            <a:endParaRPr lang="ru-RU" dirty="0"/>
          </a:p>
        </p:txBody>
      </p:sp>
      <p:sp>
        <p:nvSpPr>
          <p:cNvPr id="16" name="Text 2"/>
          <p:cNvSpPr>
            <a:spLocks noGrp="1"/>
          </p:cNvSpPr>
          <p:nvPr>
            <p:ph type="body" idx="21" hasCustomPrompt="1"/>
          </p:nvPr>
        </p:nvSpPr>
        <p:spPr>
          <a:xfrm>
            <a:off x="6068901" y="3815722"/>
            <a:ext cx="2580368" cy="281933"/>
          </a:xfrm>
        </p:spPr>
        <p:txBody>
          <a:bodyPr anchor="b">
            <a:noAutofit/>
          </a:bodyPr>
          <a:lstStyle>
            <a:lvl1pPr marL="0" indent="0">
              <a:buNone/>
              <a:defRPr sz="1200" b="1">
                <a:solidFill>
                  <a:schemeClr val="tx1">
                    <a:lumMod val="65000"/>
                    <a:lumOff val="35000"/>
                  </a:schemeClr>
                </a:solidFill>
                <a:latin typeface="+mn-lt"/>
                <a:ea typeface="Open Sans Semibold" panose="020B0706030804020204" pitchFamily="34" charset="0"/>
                <a:cs typeface="Open Sans Semibold" panose="020B0706030804020204"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add text</a:t>
            </a:r>
            <a:endParaRPr lang="ru-RU" dirty="0"/>
          </a:p>
        </p:txBody>
      </p:sp>
      <p:sp>
        <p:nvSpPr>
          <p:cNvPr id="12" name="Picture 1"/>
          <p:cNvSpPr>
            <a:spLocks noGrp="1"/>
          </p:cNvSpPr>
          <p:nvPr>
            <p:ph type="pic" sz="quarter" idx="12" hasCustomPrompt="1"/>
          </p:nvPr>
        </p:nvSpPr>
        <p:spPr>
          <a:xfrm>
            <a:off x="6142381" y="2046061"/>
            <a:ext cx="2374161" cy="1611094"/>
          </a:xfr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solidFill>
                  <a:schemeClr val="tx1">
                    <a:lumMod val="75000"/>
                    <a:lumOff val="25000"/>
                  </a:schemeClr>
                </a:solidFill>
              </a:defRPr>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7" name="Text 3"/>
          <p:cNvSpPr>
            <a:spLocks noGrp="1"/>
          </p:cNvSpPr>
          <p:nvPr>
            <p:ph type="body" sz="quarter" idx="17" hasCustomPrompt="1"/>
          </p:nvPr>
        </p:nvSpPr>
        <p:spPr>
          <a:xfrm>
            <a:off x="3342833" y="4089819"/>
            <a:ext cx="2539448" cy="719201"/>
          </a:xfrm>
        </p:spPr>
        <p:txBody>
          <a:bodyPr>
            <a:noAutofit/>
          </a:bodyPr>
          <a:lstStyle>
            <a:lvl1pPr marL="0" indent="0" algn="l">
              <a:buNone/>
              <a:defRPr sz="1200">
                <a:solidFill>
                  <a:schemeClr val="tx1">
                    <a:lumMod val="65000"/>
                    <a:lumOff val="35000"/>
                  </a:schemeClr>
                </a:solidFill>
              </a:defRPr>
            </a:lvl1pPr>
            <a:lvl2pPr marL="257175" indent="0" algn="l">
              <a:buNone/>
              <a:defRPr sz="900"/>
            </a:lvl2pPr>
            <a:lvl3pPr marL="514350" indent="0" algn="l">
              <a:buNone/>
              <a:defRPr sz="900"/>
            </a:lvl3pPr>
            <a:lvl4pPr marL="771525" indent="0" algn="l">
              <a:buNone/>
              <a:defRPr sz="900"/>
            </a:lvl4pPr>
            <a:lvl5pPr marL="1028700" indent="0" algn="l">
              <a:buNone/>
              <a:defRPr sz="900"/>
            </a:lvl5pPr>
          </a:lstStyle>
          <a:p>
            <a:pPr lvl="0"/>
            <a:r>
              <a:rPr lang="en-US"/>
              <a:t>Click to add text</a:t>
            </a:r>
            <a:endParaRPr lang="ru-RU" dirty="0"/>
          </a:p>
        </p:txBody>
      </p:sp>
      <p:sp>
        <p:nvSpPr>
          <p:cNvPr id="15" name="Text 4"/>
          <p:cNvSpPr>
            <a:spLocks noGrp="1"/>
          </p:cNvSpPr>
          <p:nvPr>
            <p:ph type="body" idx="20" hasCustomPrompt="1"/>
          </p:nvPr>
        </p:nvSpPr>
        <p:spPr>
          <a:xfrm>
            <a:off x="3338572" y="3815722"/>
            <a:ext cx="2536790" cy="281933"/>
          </a:xfrm>
        </p:spPr>
        <p:txBody>
          <a:bodyPr anchor="b">
            <a:noAutofit/>
          </a:bodyPr>
          <a:lstStyle>
            <a:lvl1pPr marL="0" indent="0">
              <a:buNone/>
              <a:defRPr sz="1200" b="1">
                <a:solidFill>
                  <a:schemeClr val="tx1">
                    <a:lumMod val="65000"/>
                    <a:lumOff val="35000"/>
                  </a:schemeClr>
                </a:solidFill>
                <a:latin typeface="+mn-lt"/>
                <a:ea typeface="Open Sans Semibold" panose="020B0706030804020204" pitchFamily="34" charset="0"/>
                <a:cs typeface="Open Sans Semibold" panose="020B0706030804020204"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add text</a:t>
            </a:r>
            <a:endParaRPr lang="ru-RU" dirty="0"/>
          </a:p>
        </p:txBody>
      </p:sp>
      <p:sp>
        <p:nvSpPr>
          <p:cNvPr id="11" name="Picture 2"/>
          <p:cNvSpPr>
            <a:spLocks noGrp="1"/>
          </p:cNvSpPr>
          <p:nvPr>
            <p:ph type="pic" sz="quarter" idx="11" hasCustomPrompt="1"/>
          </p:nvPr>
        </p:nvSpPr>
        <p:spPr>
          <a:xfrm>
            <a:off x="3409394" y="2046061"/>
            <a:ext cx="2374161" cy="1611094"/>
          </a:xfr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200"/>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6" name="Text 5"/>
          <p:cNvSpPr>
            <a:spLocks noGrp="1"/>
          </p:cNvSpPr>
          <p:nvPr>
            <p:ph type="body" sz="quarter" idx="16" hasCustomPrompt="1"/>
          </p:nvPr>
        </p:nvSpPr>
        <p:spPr>
          <a:xfrm>
            <a:off x="553705" y="4089818"/>
            <a:ext cx="2527277" cy="719202"/>
          </a:xfrm>
        </p:spPr>
        <p:txBody>
          <a:bodyPr wrap="square">
            <a:noAutofit/>
          </a:bodyPr>
          <a:lstStyle>
            <a:lvl1pPr marL="0" indent="0" algn="l">
              <a:buNone/>
              <a:defRPr sz="1200">
                <a:solidFill>
                  <a:schemeClr val="tx1">
                    <a:lumMod val="65000"/>
                    <a:lumOff val="35000"/>
                  </a:schemeClr>
                </a:solidFill>
                <a:latin typeface="+mn-lt"/>
              </a:defRPr>
            </a:lvl1pPr>
            <a:lvl2pPr marL="257175" indent="0" algn="l">
              <a:buNone/>
              <a:defRPr sz="900"/>
            </a:lvl2pPr>
            <a:lvl3pPr marL="514350" indent="0" algn="l">
              <a:buNone/>
              <a:defRPr sz="900"/>
            </a:lvl3pPr>
            <a:lvl4pPr marL="771525" indent="0" algn="l">
              <a:buNone/>
              <a:defRPr sz="900"/>
            </a:lvl4pPr>
            <a:lvl5pPr marL="1028700" indent="0" algn="l">
              <a:buNone/>
              <a:defRPr sz="900"/>
            </a:lvl5pPr>
          </a:lstStyle>
          <a:p>
            <a:pPr lvl="0"/>
            <a:r>
              <a:rPr lang="en-US"/>
              <a:t>Click to add text</a:t>
            </a:r>
            <a:endParaRPr lang="ru-RU" dirty="0"/>
          </a:p>
        </p:txBody>
      </p:sp>
      <p:sp>
        <p:nvSpPr>
          <p:cNvPr id="14" name="Text 6"/>
          <p:cNvSpPr>
            <a:spLocks noGrp="1"/>
          </p:cNvSpPr>
          <p:nvPr>
            <p:ph type="body" idx="1" hasCustomPrompt="1"/>
          </p:nvPr>
        </p:nvSpPr>
        <p:spPr>
          <a:xfrm>
            <a:off x="556362" y="3815722"/>
            <a:ext cx="2524620" cy="281933"/>
          </a:xfrm>
        </p:spPr>
        <p:txBody>
          <a:bodyPr anchor="b">
            <a:noAutofit/>
          </a:bodyPr>
          <a:lstStyle>
            <a:lvl1pPr marL="0" indent="0">
              <a:buNone/>
              <a:defRPr sz="1200" b="1">
                <a:solidFill>
                  <a:schemeClr val="tx1">
                    <a:lumMod val="65000"/>
                    <a:lumOff val="35000"/>
                  </a:schemeClr>
                </a:solidFill>
                <a:latin typeface="+mn-lt"/>
                <a:ea typeface="Open Sans Semibold" panose="020B0706030804020204" pitchFamily="34" charset="0"/>
                <a:cs typeface="Open Sans Semibold" panose="020B0706030804020204"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add text</a:t>
            </a:r>
            <a:endParaRPr lang="ru-RU" dirty="0"/>
          </a:p>
        </p:txBody>
      </p:sp>
      <p:sp>
        <p:nvSpPr>
          <p:cNvPr id="3" name="Picture 3"/>
          <p:cNvSpPr>
            <a:spLocks noGrp="1"/>
          </p:cNvSpPr>
          <p:nvPr>
            <p:ph type="pic" sz="quarter" idx="10" hasCustomPrompt="1"/>
          </p:nvPr>
        </p:nvSpPr>
        <p:spPr>
          <a:xfrm>
            <a:off x="629843" y="2046060"/>
            <a:ext cx="2374161" cy="1611094"/>
          </a:xfrm>
        </p:spPr>
        <p:txBody>
          <a:bodyPr>
            <a:normAutofit/>
          </a:bodyPr>
          <a:lstStyle>
            <a:lvl1pPr marL="0" indent="0">
              <a:buNone/>
              <a:defRPr sz="1200"/>
            </a:lvl1pPr>
          </a:lstStyle>
          <a:p>
            <a:r>
              <a:rPr lang="en-US"/>
              <a:t>Click icon to add picture</a:t>
            </a:r>
            <a:endParaRPr lang="ru-RU" dirty="0"/>
          </a:p>
        </p:txBody>
      </p:sp>
      <p:sp>
        <p:nvSpPr>
          <p:cNvPr id="4" name="Text 7"/>
          <p:cNvSpPr>
            <a:spLocks noGrp="1"/>
          </p:cNvSpPr>
          <p:nvPr>
            <p:ph type="body" sz="quarter" idx="23" hasCustomPrompt="1"/>
          </p:nvPr>
        </p:nvSpPr>
        <p:spPr>
          <a:xfrm>
            <a:off x="599135" y="1384447"/>
            <a:ext cx="7917656" cy="510779"/>
          </a:xfrm>
        </p:spPr>
        <p:txBody>
          <a:bodyPr>
            <a:noAutofit/>
          </a:bodyPr>
          <a:lstStyle>
            <a:lvl1pPr marL="0" indent="0">
              <a:buNone/>
              <a:defRPr sz="1200">
                <a:latin typeface="+mn-lt"/>
                <a:cs typeface="Segoe UI" panose="020B0502040204020203" pitchFamily="34" charset="0"/>
              </a:defRPr>
            </a:lvl1pPr>
          </a:lstStyle>
          <a:p>
            <a:pPr lvl="0"/>
            <a:r>
              <a:rPr lang="en-US"/>
              <a:t>Click to add text</a:t>
            </a:r>
            <a:endParaRPr lang="ru-RU" dirty="0"/>
          </a:p>
        </p:txBody>
      </p:sp>
      <p:sp>
        <p:nvSpPr>
          <p:cNvPr id="19" name="Title"/>
          <p:cNvSpPr>
            <a:spLocks noGrp="1"/>
          </p:cNvSpPr>
          <p:nvPr>
            <p:ph type="title" hasCustomPrompt="1"/>
          </p:nvPr>
        </p:nvSpPr>
        <p:spPr>
          <a:xfrm>
            <a:off x="597320" y="90484"/>
            <a:ext cx="7918031" cy="852593"/>
          </a:xfrm>
        </p:spPr>
        <p:txBody>
          <a:bodyPr anchor="b">
            <a:no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32072463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roducts - Tiles">
    <p:spTree>
      <p:nvGrpSpPr>
        <p:cNvPr id="1" name=""/>
        <p:cNvGrpSpPr/>
        <p:nvPr/>
      </p:nvGrpSpPr>
      <p:grpSpPr>
        <a:xfrm>
          <a:off x="0" y="0"/>
          <a:ext cx="0" cy="0"/>
          <a:chOff x="0" y="0"/>
          <a:chExt cx="0" cy="0"/>
        </a:xfrm>
      </p:grpSpPr>
      <p:sp>
        <p:nvSpPr>
          <p:cNvPr id="24" name="Text 1"/>
          <p:cNvSpPr>
            <a:spLocks noGrp="1"/>
          </p:cNvSpPr>
          <p:nvPr>
            <p:ph type="body" sz="quarter" idx="19" hasCustomPrompt="1"/>
          </p:nvPr>
        </p:nvSpPr>
        <p:spPr>
          <a:xfrm>
            <a:off x="6518695" y="3697284"/>
            <a:ext cx="2017814" cy="1001180"/>
          </a:xfrm>
        </p:spPr>
        <p:txBody>
          <a:bodyPr>
            <a:noAutofit/>
          </a:bodyPr>
          <a:lstStyle>
            <a:lvl1pPr marL="0" indent="0" algn="l">
              <a:buNone/>
              <a:defRPr sz="1200"/>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15" name="Text 2"/>
          <p:cNvSpPr>
            <a:spLocks noGrp="1"/>
          </p:cNvSpPr>
          <p:nvPr>
            <p:ph type="body" sz="quarter" idx="23" hasCustomPrompt="1"/>
          </p:nvPr>
        </p:nvSpPr>
        <p:spPr>
          <a:xfrm>
            <a:off x="6518695" y="3094864"/>
            <a:ext cx="2017814" cy="309563"/>
          </a:xfrm>
        </p:spPr>
        <p:txBody>
          <a:bodyPr>
            <a:noAutofit/>
          </a:bodyPr>
          <a:lstStyle>
            <a:lvl1pPr marL="0" indent="0">
              <a:buNone/>
              <a:defRPr sz="1200" b="1">
                <a:latin typeface="+mn-lt"/>
                <a:cs typeface="Segoe UI Semibold" panose="020B0702040204020203" pitchFamily="34" charset="0"/>
              </a:defRPr>
            </a:lvl1pPr>
          </a:lstStyle>
          <a:p>
            <a:pPr lvl="0"/>
            <a:r>
              <a:rPr lang="en-US"/>
              <a:t>Click to add text</a:t>
            </a:r>
            <a:endParaRPr lang="ru-RU" dirty="0"/>
          </a:p>
        </p:txBody>
      </p:sp>
      <p:sp>
        <p:nvSpPr>
          <p:cNvPr id="19" name="Picture 1"/>
          <p:cNvSpPr>
            <a:spLocks noGrp="1"/>
          </p:cNvSpPr>
          <p:nvPr>
            <p:ph type="pic" sz="quarter" idx="15" hasCustomPrompt="1"/>
          </p:nvPr>
        </p:nvSpPr>
        <p:spPr>
          <a:xfrm>
            <a:off x="4815514" y="3181907"/>
            <a:ext cx="1571128" cy="1453349"/>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125"/>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22" name="Text 3"/>
          <p:cNvSpPr>
            <a:spLocks noGrp="1"/>
          </p:cNvSpPr>
          <p:nvPr>
            <p:ph type="body" sz="quarter" idx="17" hasCustomPrompt="1"/>
          </p:nvPr>
        </p:nvSpPr>
        <p:spPr>
          <a:xfrm>
            <a:off x="2445239" y="3697282"/>
            <a:ext cx="2029485" cy="1001180"/>
          </a:xfrm>
        </p:spPr>
        <p:txBody>
          <a:bodyPr>
            <a:noAutofit/>
          </a:bodyPr>
          <a:lstStyle>
            <a:lvl1pPr marL="0" indent="0" algn="l">
              <a:buNone/>
              <a:defRPr sz="1200"/>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14" name="Text 4"/>
          <p:cNvSpPr>
            <a:spLocks noGrp="1"/>
          </p:cNvSpPr>
          <p:nvPr>
            <p:ph type="body" sz="quarter" idx="22" hasCustomPrompt="1"/>
          </p:nvPr>
        </p:nvSpPr>
        <p:spPr>
          <a:xfrm>
            <a:off x="2444751" y="3119437"/>
            <a:ext cx="2030758" cy="309563"/>
          </a:xfrm>
        </p:spPr>
        <p:txBody>
          <a:bodyPr>
            <a:noAutofit/>
          </a:bodyPr>
          <a:lstStyle>
            <a:lvl1pPr marL="0" indent="0">
              <a:buNone/>
              <a:defRPr sz="1200" b="1">
                <a:latin typeface="+mn-lt"/>
                <a:cs typeface="Segoe UI Semibold" panose="020B0702040204020203" pitchFamily="34" charset="0"/>
              </a:defRPr>
            </a:lvl1pPr>
          </a:lstStyle>
          <a:p>
            <a:pPr lvl="0"/>
            <a:r>
              <a:rPr lang="en-US"/>
              <a:t>Click to add text</a:t>
            </a:r>
            <a:endParaRPr lang="ru-RU" dirty="0"/>
          </a:p>
        </p:txBody>
      </p:sp>
      <p:sp>
        <p:nvSpPr>
          <p:cNvPr id="17" name="Picture 2"/>
          <p:cNvSpPr>
            <a:spLocks noGrp="1"/>
          </p:cNvSpPr>
          <p:nvPr>
            <p:ph type="pic" sz="quarter" idx="11" hasCustomPrompt="1"/>
          </p:nvPr>
        </p:nvSpPr>
        <p:spPr>
          <a:xfrm>
            <a:off x="742057" y="3181907"/>
            <a:ext cx="1571128" cy="1453349"/>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125"/>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23" name="Text 5"/>
          <p:cNvSpPr>
            <a:spLocks noGrp="1"/>
          </p:cNvSpPr>
          <p:nvPr>
            <p:ph type="body" sz="quarter" idx="18" hasCustomPrompt="1"/>
          </p:nvPr>
        </p:nvSpPr>
        <p:spPr>
          <a:xfrm>
            <a:off x="6518695" y="1870966"/>
            <a:ext cx="2017814" cy="963935"/>
          </a:xfrm>
        </p:spPr>
        <p:txBody>
          <a:bodyPr>
            <a:noAutofit/>
          </a:bodyPr>
          <a:lstStyle>
            <a:lvl1pPr marL="0" indent="0" algn="l">
              <a:buNone/>
              <a:defRPr sz="1200"/>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13" name="Text 6"/>
          <p:cNvSpPr>
            <a:spLocks noGrp="1"/>
          </p:cNvSpPr>
          <p:nvPr>
            <p:ph type="body" sz="quarter" idx="21" hasCustomPrompt="1"/>
          </p:nvPr>
        </p:nvSpPr>
        <p:spPr>
          <a:xfrm>
            <a:off x="6518695" y="1278529"/>
            <a:ext cx="2017814" cy="309563"/>
          </a:xfrm>
        </p:spPr>
        <p:txBody>
          <a:bodyPr>
            <a:noAutofit/>
          </a:bodyPr>
          <a:lstStyle>
            <a:lvl1pPr marL="0" indent="0">
              <a:buNone/>
              <a:defRPr sz="1200" b="1">
                <a:latin typeface="+mn-lt"/>
                <a:cs typeface="Segoe UI Semibold" panose="020B0702040204020203" pitchFamily="34" charset="0"/>
              </a:defRPr>
            </a:lvl1pPr>
          </a:lstStyle>
          <a:p>
            <a:pPr lvl="0"/>
            <a:r>
              <a:rPr lang="en-US"/>
              <a:t>Click to add text</a:t>
            </a:r>
            <a:endParaRPr lang="ru-RU" dirty="0"/>
          </a:p>
        </p:txBody>
      </p:sp>
      <p:sp>
        <p:nvSpPr>
          <p:cNvPr id="18" name="Picture 3"/>
          <p:cNvSpPr>
            <a:spLocks noGrp="1"/>
          </p:cNvSpPr>
          <p:nvPr>
            <p:ph type="pic" sz="quarter" idx="12" hasCustomPrompt="1"/>
          </p:nvPr>
        </p:nvSpPr>
        <p:spPr>
          <a:xfrm>
            <a:off x="4815516" y="1390803"/>
            <a:ext cx="1571128" cy="1423210"/>
          </a:xfrm>
          <a:prstGeom prst="rect">
            <a:avLst/>
          </a:prstGeom>
        </p:spPr>
        <p:txBody>
          <a:bodyPr>
            <a:normAutofit/>
          </a:bodyPr>
          <a:lstStyle>
            <a:lvl1pPr marL="0" marR="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sz="1125"/>
            </a:lvl1pPr>
          </a:lstStyle>
          <a:p>
            <a:pPr marL="0" marR="0" lvl="0" indent="0" algn="l" defTabSz="685800" rtl="0" eaLnBrk="1" fontAlgn="auto" latinLnBrk="0" hangingPunct="1">
              <a:lnSpc>
                <a:spcPct val="130000"/>
              </a:lnSpc>
              <a:spcBef>
                <a:spcPts val="750"/>
              </a:spcBef>
              <a:spcAft>
                <a:spcPts val="0"/>
              </a:spcAft>
              <a:buClrTx/>
              <a:buSzTx/>
              <a:buFont typeface="Arial" panose="020B0604020202020204" pitchFamily="34" charset="0"/>
              <a:buNone/>
              <a:tabLst/>
              <a:defRPr/>
            </a:pPr>
            <a:r>
              <a:rPr lang="en-US"/>
              <a:t>Click icon to add picture</a:t>
            </a:r>
            <a:endParaRPr lang="ru-RU" dirty="0"/>
          </a:p>
        </p:txBody>
      </p:sp>
      <p:sp>
        <p:nvSpPr>
          <p:cNvPr id="21" name="Text 7"/>
          <p:cNvSpPr>
            <a:spLocks noGrp="1"/>
          </p:cNvSpPr>
          <p:nvPr>
            <p:ph type="body" sz="quarter" idx="16" hasCustomPrompt="1"/>
          </p:nvPr>
        </p:nvSpPr>
        <p:spPr>
          <a:xfrm>
            <a:off x="2445239" y="1870967"/>
            <a:ext cx="2029485" cy="963933"/>
          </a:xfrm>
        </p:spPr>
        <p:txBody>
          <a:bodyPr>
            <a:noAutofit/>
          </a:bodyPr>
          <a:lstStyle>
            <a:lvl1pPr marL="0" indent="0" algn="l">
              <a:buNone/>
              <a:defRPr sz="1200"/>
            </a:lvl1pPr>
            <a:lvl2pPr marL="257175" indent="0" algn="ctr">
              <a:buNone/>
              <a:defRPr sz="900"/>
            </a:lvl2pPr>
            <a:lvl3pPr marL="514350" indent="0" algn="ctr">
              <a:buNone/>
              <a:defRPr sz="900"/>
            </a:lvl3pPr>
            <a:lvl4pPr marL="771525" indent="0" algn="ctr">
              <a:buNone/>
              <a:defRPr sz="900"/>
            </a:lvl4pPr>
            <a:lvl5pPr marL="1028700" indent="0" algn="ctr">
              <a:buNone/>
              <a:defRPr sz="900"/>
            </a:lvl5pPr>
          </a:lstStyle>
          <a:p>
            <a:pPr lvl="0"/>
            <a:r>
              <a:rPr lang="en-US"/>
              <a:t>Click to add text</a:t>
            </a:r>
            <a:endParaRPr lang="ru-RU" dirty="0"/>
          </a:p>
        </p:txBody>
      </p:sp>
      <p:sp>
        <p:nvSpPr>
          <p:cNvPr id="3" name="Text 8"/>
          <p:cNvSpPr>
            <a:spLocks noGrp="1"/>
          </p:cNvSpPr>
          <p:nvPr>
            <p:ph type="body" sz="quarter" idx="20" hasCustomPrompt="1"/>
          </p:nvPr>
        </p:nvSpPr>
        <p:spPr>
          <a:xfrm>
            <a:off x="2444751" y="1295806"/>
            <a:ext cx="2030758" cy="309563"/>
          </a:xfrm>
        </p:spPr>
        <p:txBody>
          <a:bodyPr>
            <a:noAutofit/>
          </a:bodyPr>
          <a:lstStyle>
            <a:lvl1pPr marL="0" indent="0">
              <a:buNone/>
              <a:defRPr sz="1200" b="1">
                <a:latin typeface="+mn-lt"/>
                <a:cs typeface="Segoe UI Semibold" panose="020B0702040204020203" pitchFamily="34" charset="0"/>
              </a:defRPr>
            </a:lvl1pPr>
          </a:lstStyle>
          <a:p>
            <a:pPr lvl="0"/>
            <a:r>
              <a:rPr lang="en-US"/>
              <a:t>Click to add text</a:t>
            </a:r>
            <a:endParaRPr lang="ru-RU" dirty="0"/>
          </a:p>
        </p:txBody>
      </p:sp>
      <p:sp>
        <p:nvSpPr>
          <p:cNvPr id="16" name="Picture 4"/>
          <p:cNvSpPr>
            <a:spLocks noGrp="1"/>
          </p:cNvSpPr>
          <p:nvPr>
            <p:ph type="pic" sz="quarter" idx="10" hasCustomPrompt="1"/>
          </p:nvPr>
        </p:nvSpPr>
        <p:spPr>
          <a:xfrm>
            <a:off x="742059" y="1390803"/>
            <a:ext cx="1571128" cy="1423210"/>
          </a:xfrm>
          <a:prstGeom prst="rect">
            <a:avLst/>
          </a:prstGeom>
        </p:spPr>
        <p:txBody>
          <a:bodyPr>
            <a:normAutofit/>
          </a:bodyPr>
          <a:lstStyle>
            <a:lvl1pPr marL="0" indent="0">
              <a:buNone/>
              <a:defRPr sz="1125"/>
            </a:lvl1pPr>
          </a:lstStyle>
          <a:p>
            <a:r>
              <a:rPr lang="en-US"/>
              <a:t>Click icon to add picture</a:t>
            </a:r>
            <a:endParaRPr lang="ru-RU" dirty="0"/>
          </a:p>
        </p:txBody>
      </p:sp>
      <p:sp>
        <p:nvSpPr>
          <p:cNvPr id="26" name="Title"/>
          <p:cNvSpPr>
            <a:spLocks noGrp="1"/>
          </p:cNvSpPr>
          <p:nvPr>
            <p:ph type="title" hasCustomPrompt="1"/>
          </p:nvPr>
        </p:nvSpPr>
        <p:spPr>
          <a:xfrm>
            <a:off x="597320" y="90484"/>
            <a:ext cx="7918031" cy="852593"/>
          </a:xfrm>
        </p:spPr>
        <p:txBody>
          <a:bodyPr anchor="b">
            <a:normAutofit/>
          </a:bodyPr>
          <a:lstStyle>
            <a:lvl1pPr>
              <a:defRPr sz="2400"/>
            </a:lvl1pPr>
          </a:lstStyle>
          <a:p>
            <a:r>
              <a:rPr lang="en-US"/>
              <a:t>Click to add title</a:t>
            </a:r>
            <a:endParaRPr lang="ru-RU" dirty="0"/>
          </a:p>
        </p:txBody>
      </p:sp>
    </p:spTree>
    <p:custDataLst>
      <p:tags r:id="rId1"/>
    </p:custDataLst>
    <p:extLst>
      <p:ext uri="{BB962C8B-B14F-4D97-AF65-F5344CB8AC3E}">
        <p14:creationId xmlns:p14="http://schemas.microsoft.com/office/powerpoint/2010/main" val="396364125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1"/>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add text</a:t>
            </a:r>
            <a:endParaRPr lang="ru-RU" dirty="0"/>
          </a:p>
        </p:txBody>
      </p:sp>
      <p:sp>
        <p:nvSpPr>
          <p:cNvPr id="2" name="Title"/>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add title</a:t>
            </a:r>
            <a:endParaRPr lang="ru-RU" dirty="0"/>
          </a:p>
        </p:txBody>
      </p:sp>
    </p:spTree>
    <p:custDataLst>
      <p:tags r:id="rId26"/>
    </p:custDataLst>
    <p:extLst>
      <p:ext uri="{BB962C8B-B14F-4D97-AF65-F5344CB8AC3E}">
        <p14:creationId xmlns:p14="http://schemas.microsoft.com/office/powerpoint/2010/main" val="253057900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32" r:id="rId3"/>
    <p:sldLayoutId id="2147483734" r:id="rId4"/>
    <p:sldLayoutId id="2147483737" r:id="rId5"/>
    <p:sldLayoutId id="2147483738" r:id="rId6"/>
    <p:sldLayoutId id="2147483739" r:id="rId7"/>
    <p:sldLayoutId id="2147483740" r:id="rId8"/>
    <p:sldLayoutId id="2147483741" r:id="rId9"/>
    <p:sldLayoutId id="2147483742"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7" r:id="rId22"/>
    <p:sldLayoutId id="2147483758" r:id="rId23"/>
    <p:sldLayoutId id="2147483759" r:id="rId24"/>
  </p:sldLayoutIdLst>
  <p:transition>
    <p:fade thruBlk="1"/>
  </p:transition>
  <p:hf hdr="0" ftr="0" dt="0"/>
  <p:txStyles>
    <p:titleStyle>
      <a:lvl1pPr algn="l" defTabSz="685800" rtl="0" eaLnBrk="1" latinLnBrk="0" hangingPunct="1">
        <a:lnSpc>
          <a:spcPct val="90000"/>
        </a:lnSpc>
        <a:spcBef>
          <a:spcPct val="0"/>
        </a:spcBef>
        <a:buNone/>
        <a:defRPr sz="2400" kern="1200">
          <a:solidFill>
            <a:schemeClr val="tx1">
              <a:lumMod val="75000"/>
              <a:lumOff val="25000"/>
            </a:schemeClr>
          </a:solidFill>
          <a:latin typeface="+mj-lt"/>
          <a:ea typeface="Open Sans" panose="020B0606030504020204" pitchFamily="34" charset="0"/>
          <a:cs typeface="Open Sans" panose="020B0606030504020204" pitchFamily="34" charset="0"/>
        </a:defRPr>
      </a:lvl1pPr>
    </p:titleStyle>
    <p:bodyStyle>
      <a:lvl1pPr marL="0" indent="0" algn="l" defTabSz="685800" rtl="0" eaLnBrk="1" latinLnBrk="0" hangingPunct="1">
        <a:lnSpc>
          <a:spcPct val="130000"/>
        </a:lnSpc>
        <a:spcBef>
          <a:spcPts val="750"/>
        </a:spcBef>
        <a:buFont typeface="Arial" panose="020B0604020202020204" pitchFamily="34" charset="0"/>
        <a:buNone/>
        <a:defRPr sz="12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30000"/>
        </a:lnSpc>
        <a:spcBef>
          <a:spcPts val="375"/>
        </a:spcBef>
        <a:buFont typeface="Arial" panose="020B0604020202020204" pitchFamily="34" charset="0"/>
        <a:buChar char="•"/>
        <a:defRPr sz="120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30000"/>
        </a:lnSpc>
        <a:spcBef>
          <a:spcPts val="375"/>
        </a:spcBef>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30000"/>
        </a:lnSpc>
        <a:spcBef>
          <a:spcPts val="375"/>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30000"/>
        </a:lnSpc>
        <a:spcBef>
          <a:spcPts val="375"/>
        </a:spcBef>
        <a:buFont typeface="Arial" panose="020B0604020202020204" pitchFamily="34" charset="0"/>
        <a:buChar char="•"/>
        <a:defRPr sz="120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2.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2.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www.addressdoctor.com/en/countries_data/writingsystems.asp" TargetMode="External"/><Relationship Id="rId2" Type="http://schemas.openxmlformats.org/officeDocument/2006/relationships/hyperlink" Target="http://www.addressdoctor.com/en/countries_data/countries5.asp" TargetMode="External"/><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p:txBody>
          <a:bodyPr anchor="t">
            <a:noAutofit/>
          </a:bodyPr>
          <a:lstStyle/>
          <a:p>
            <a:r>
              <a:rPr lang="en-US" b="1" dirty="0"/>
              <a:t>IDQ Address Validator</a:t>
            </a:r>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629F5B2D-AC39-47A8-8D23-4BAC774E863E}"/>
              </a:ext>
            </a:extLst>
          </p:cNvPr>
          <p:cNvPicPr>
            <a:picLocks noChangeAspect="1"/>
          </p:cNvPicPr>
          <p:nvPr/>
        </p:nvPicPr>
        <p:blipFill>
          <a:blip r:embed="rId5"/>
          <a:stretch>
            <a:fillRect/>
          </a:stretch>
        </p:blipFill>
        <p:spPr>
          <a:xfrm>
            <a:off x="0" y="50741"/>
            <a:ext cx="1905000" cy="514350"/>
          </a:xfrm>
          <a:prstGeom prst="rect">
            <a:avLst/>
          </a:prstGeom>
        </p:spPr>
      </p:pic>
    </p:spTree>
    <p:custDataLst>
      <p:tags r:id="rId1"/>
    </p:custDataLst>
    <p:extLst>
      <p:ext uri="{BB962C8B-B14F-4D97-AF65-F5344CB8AC3E}">
        <p14:creationId xmlns:p14="http://schemas.microsoft.com/office/powerpoint/2010/main" val="2854891431"/>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4AB421F5-8284-4334-8195-B4495D904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13" y="953390"/>
            <a:ext cx="6686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6636B9C5-E6DE-420D-9822-7ABB432ECA0E}"/>
              </a:ext>
            </a:extLst>
          </p:cNvPr>
          <p:cNvPicPr>
            <a:picLocks noChangeAspect="1"/>
          </p:cNvPicPr>
          <p:nvPr/>
        </p:nvPicPr>
        <p:blipFill>
          <a:blip r:embed="rId3"/>
          <a:stretch>
            <a:fillRect/>
          </a:stretch>
        </p:blipFill>
        <p:spPr>
          <a:xfrm>
            <a:off x="0" y="75310"/>
            <a:ext cx="1905000" cy="514350"/>
          </a:xfrm>
          <a:prstGeom prst="rect">
            <a:avLst/>
          </a:prstGeom>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ED5E8CC5-BB5B-49B6-AEE2-8010E18A0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92969"/>
            <a:ext cx="6343650" cy="385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4570200C-45E2-4729-BB83-7DF42592E544}"/>
              </a:ext>
            </a:extLst>
          </p:cNvPr>
          <p:cNvPicPr>
            <a:picLocks noChangeAspect="1"/>
          </p:cNvPicPr>
          <p:nvPr/>
        </p:nvPicPr>
        <p:blipFill>
          <a:blip r:embed="rId3"/>
          <a:stretch>
            <a:fillRect/>
          </a:stretch>
        </p:blipFill>
        <p:spPr>
          <a:xfrm>
            <a:off x="0" y="91599"/>
            <a:ext cx="1905000" cy="514350"/>
          </a:xfrm>
          <a:prstGeom prst="rect">
            <a:avLst/>
          </a:prstGeom>
        </p:spPr>
      </p:pic>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6D8F2D62-7B79-4552-BF7A-40E471621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857250"/>
            <a:ext cx="60579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2A2567B5-9C7D-4CA5-AAC1-D65A7B42E0F2}"/>
              </a:ext>
            </a:extLst>
          </p:cNvPr>
          <p:cNvPicPr>
            <a:picLocks noChangeAspect="1"/>
          </p:cNvPicPr>
          <p:nvPr/>
        </p:nvPicPr>
        <p:blipFill>
          <a:blip r:embed="rId3"/>
          <a:stretch>
            <a:fillRect/>
          </a:stretch>
        </p:blipFill>
        <p:spPr>
          <a:xfrm>
            <a:off x="0" y="92669"/>
            <a:ext cx="1905000" cy="514350"/>
          </a:xfrm>
          <a:prstGeom prst="rect">
            <a:avLst/>
          </a:prstGeom>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92D38-17E5-43B0-BDDC-61383BFCCD49}"/>
              </a:ext>
            </a:extLst>
          </p:cNvPr>
          <p:cNvPicPr>
            <a:picLocks noChangeAspect="1"/>
          </p:cNvPicPr>
          <p:nvPr/>
        </p:nvPicPr>
        <p:blipFill>
          <a:blip r:embed="rId2"/>
          <a:stretch>
            <a:fillRect/>
          </a:stretch>
        </p:blipFill>
        <p:spPr>
          <a:xfrm>
            <a:off x="95250" y="931492"/>
            <a:ext cx="8953500" cy="3940545"/>
          </a:xfrm>
          <a:prstGeom prst="rect">
            <a:avLst/>
          </a:prstGeom>
        </p:spPr>
      </p:pic>
      <p:pic>
        <p:nvPicPr>
          <p:cNvPr id="4" name="Picture 3" descr="Text&#10;&#10;Description automatically generated">
            <a:extLst>
              <a:ext uri="{FF2B5EF4-FFF2-40B4-BE49-F238E27FC236}">
                <a16:creationId xmlns:a16="http://schemas.microsoft.com/office/drawing/2014/main" id="{8A33F336-B616-4BA8-B02A-FDACD0E2FD8D}"/>
              </a:ext>
            </a:extLst>
          </p:cNvPr>
          <p:cNvPicPr>
            <a:picLocks noChangeAspect="1"/>
          </p:cNvPicPr>
          <p:nvPr/>
        </p:nvPicPr>
        <p:blipFill>
          <a:blip r:embed="rId3"/>
          <a:stretch>
            <a:fillRect/>
          </a:stretch>
        </p:blipFill>
        <p:spPr>
          <a:xfrm>
            <a:off x="0" y="42195"/>
            <a:ext cx="1905000" cy="514350"/>
          </a:xfrm>
          <a:prstGeom prst="rect">
            <a:avLst/>
          </a:prstGeom>
        </p:spPr>
      </p:pic>
    </p:spTree>
    <p:extLst>
      <p:ext uri="{BB962C8B-B14F-4D97-AF65-F5344CB8AC3E}">
        <p14:creationId xmlns:p14="http://schemas.microsoft.com/office/powerpoint/2010/main" val="136918051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p:txBody>
          <a:bodyPr anchor="t">
            <a:noAutofit/>
          </a:bodyPr>
          <a:lstStyle/>
          <a:p>
            <a:r>
              <a:rPr lang="en-US" b="1" dirty="0"/>
              <a:t>IDQ Address Validator –Type of Reference Data</a:t>
            </a:r>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2A4BB87E-3F85-4EEB-85F0-30EB0357DC59}"/>
              </a:ext>
            </a:extLst>
          </p:cNvPr>
          <p:cNvPicPr>
            <a:picLocks noChangeAspect="1"/>
          </p:cNvPicPr>
          <p:nvPr/>
        </p:nvPicPr>
        <p:blipFill>
          <a:blip r:embed="rId5"/>
          <a:stretch>
            <a:fillRect/>
          </a:stretch>
        </p:blipFill>
        <p:spPr>
          <a:xfrm>
            <a:off x="0" y="81129"/>
            <a:ext cx="1905000" cy="514350"/>
          </a:xfrm>
          <a:prstGeom prst="rect">
            <a:avLst/>
          </a:prstGeom>
        </p:spPr>
      </p:pic>
    </p:spTree>
    <p:custDataLst>
      <p:tags r:id="rId1"/>
    </p:custDataLst>
    <p:extLst>
      <p:ext uri="{BB962C8B-B14F-4D97-AF65-F5344CB8AC3E}">
        <p14:creationId xmlns:p14="http://schemas.microsoft.com/office/powerpoint/2010/main" val="2648607382"/>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C03EB-8A79-4A2C-ADA6-0BD1A75FB6B9}"/>
              </a:ext>
            </a:extLst>
          </p:cNvPr>
          <p:cNvSpPr/>
          <p:nvPr/>
        </p:nvSpPr>
        <p:spPr>
          <a:xfrm>
            <a:off x="188543" y="1210144"/>
            <a:ext cx="3375804" cy="208759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dirty="0">
                <a:solidFill>
                  <a:srgbClr val="000000"/>
                </a:solidFill>
                <a:effectLst/>
                <a:latin typeface="Roboto" panose="02000000000000000000" pitchFamily="2" charset="0"/>
              </a:rPr>
              <a:t>Types of Address Reference Data</a:t>
            </a:r>
          </a:p>
          <a:p>
            <a:endParaRPr lang="en-US" sz="1600" b="0" i="0" dirty="0">
              <a:solidFill>
                <a:srgbClr val="000000"/>
              </a:solidFill>
              <a:effectLst/>
              <a:latin typeface="Roboto" panose="02000000000000000000" pitchFamily="2" charset="0"/>
            </a:endParaRPr>
          </a:p>
          <a:p>
            <a:r>
              <a:rPr lang="en-IN" sz="1600" b="1" i="0" dirty="0">
                <a:solidFill>
                  <a:srgbClr val="000000"/>
                </a:solidFill>
                <a:effectLst/>
                <a:latin typeface="Roboto" panose="02000000000000000000" pitchFamily="2" charset="0"/>
              </a:rPr>
              <a:t>Address code lookup data</a:t>
            </a:r>
            <a:endParaRPr lang="en-IN" sz="1200" b="1" i="0" dirty="0">
              <a:solidFill>
                <a:srgbClr val="000000"/>
              </a:solidFill>
              <a:effectLst/>
              <a:latin typeface="Roboto" panose="02000000000000000000" pitchFamily="2" charset="0"/>
            </a:endParaRPr>
          </a:p>
          <a:p>
            <a:r>
              <a:rPr lang="en-IN" sz="1600" b="1" i="0" dirty="0">
                <a:solidFill>
                  <a:srgbClr val="000000"/>
                </a:solidFill>
                <a:effectLst/>
                <a:latin typeface="Roboto" panose="02000000000000000000" pitchFamily="2" charset="0"/>
              </a:rPr>
              <a:t>Batch and interactive data</a:t>
            </a:r>
            <a:endParaRPr lang="en-IN" sz="1200" b="1" dirty="0">
              <a:solidFill>
                <a:srgbClr val="000000"/>
              </a:solidFill>
              <a:latin typeface="Roboto" panose="02000000000000000000" pitchFamily="2" charset="0"/>
            </a:endParaRPr>
          </a:p>
          <a:p>
            <a:r>
              <a:rPr lang="en-IN" sz="1600" b="1" i="0" dirty="0">
                <a:solidFill>
                  <a:srgbClr val="000000"/>
                </a:solidFill>
                <a:effectLst/>
                <a:latin typeface="Roboto" panose="02000000000000000000" pitchFamily="2" charset="0"/>
              </a:rPr>
              <a:t>CAMEO data</a:t>
            </a:r>
            <a:endParaRPr lang="en-IN" sz="1200" b="1" i="0" dirty="0">
              <a:solidFill>
                <a:srgbClr val="000000"/>
              </a:solidFill>
              <a:effectLst/>
              <a:latin typeface="Roboto" panose="02000000000000000000" pitchFamily="2" charset="0"/>
            </a:endParaRPr>
          </a:p>
          <a:p>
            <a:r>
              <a:rPr lang="en-IN" sz="1600" b="1" i="0" dirty="0">
                <a:solidFill>
                  <a:srgbClr val="000000"/>
                </a:solidFill>
                <a:effectLst/>
                <a:latin typeface="Roboto" panose="02000000000000000000" pitchFamily="2" charset="0"/>
              </a:rPr>
              <a:t>Certified data</a:t>
            </a:r>
            <a:endParaRPr lang="en-IN" sz="1200" b="1" dirty="0">
              <a:solidFill>
                <a:srgbClr val="000000"/>
              </a:solidFill>
              <a:latin typeface="Roboto" panose="02000000000000000000" pitchFamily="2" charset="0"/>
            </a:endParaRPr>
          </a:p>
          <a:p>
            <a:r>
              <a:rPr lang="en-IN" sz="1600" b="1" i="0" dirty="0">
                <a:solidFill>
                  <a:srgbClr val="000000"/>
                </a:solidFill>
                <a:effectLst/>
                <a:latin typeface="Roboto" panose="02000000000000000000" pitchFamily="2" charset="0"/>
              </a:rPr>
              <a:t>Geocode data</a:t>
            </a:r>
          </a:p>
          <a:p>
            <a:r>
              <a:rPr lang="en-IN" sz="1600" b="1" i="0" dirty="0">
                <a:solidFill>
                  <a:srgbClr val="000000"/>
                </a:solidFill>
                <a:effectLst/>
                <a:latin typeface="Roboto" panose="02000000000000000000" pitchFamily="2" charset="0"/>
              </a:rPr>
              <a:t>Supplementary data</a:t>
            </a:r>
            <a:endParaRPr lang="en-IN" sz="1200" b="1" dirty="0">
              <a:solidFill>
                <a:schemeClr val="accent6"/>
              </a:solidFill>
            </a:endParaRPr>
          </a:p>
        </p:txBody>
      </p:sp>
      <p:sp>
        <p:nvSpPr>
          <p:cNvPr id="4" name="Rectangle 3">
            <a:extLst>
              <a:ext uri="{FF2B5EF4-FFF2-40B4-BE49-F238E27FC236}">
                <a16:creationId xmlns:a16="http://schemas.microsoft.com/office/drawing/2014/main" id="{8E36AF57-C4AE-442F-9D42-CB9687F5C934}"/>
              </a:ext>
            </a:extLst>
          </p:cNvPr>
          <p:cNvSpPr/>
          <p:nvPr/>
        </p:nvSpPr>
        <p:spPr>
          <a:xfrm>
            <a:off x="4572000" y="831494"/>
            <a:ext cx="3620220" cy="52046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i="0" dirty="0">
                <a:solidFill>
                  <a:schemeClr val="accent6"/>
                </a:solidFill>
                <a:effectLst/>
                <a:latin typeface="Roboto" panose="02000000000000000000" pitchFamily="2" charset="0"/>
              </a:rPr>
              <a:t>Address code lookup data</a:t>
            </a:r>
          </a:p>
          <a:p>
            <a:r>
              <a:rPr lang="en-IN" sz="1200" b="1" dirty="0">
                <a:solidFill>
                  <a:schemeClr val="accent6"/>
                </a:solidFill>
                <a:latin typeface="Roboto" panose="02000000000000000000" pitchFamily="2" charset="0"/>
              </a:rPr>
              <a:t> You can lookup Address DATA for 240 Country</a:t>
            </a:r>
          </a:p>
        </p:txBody>
      </p:sp>
      <p:sp>
        <p:nvSpPr>
          <p:cNvPr id="5" name="Rectangle 4">
            <a:extLst>
              <a:ext uri="{FF2B5EF4-FFF2-40B4-BE49-F238E27FC236}">
                <a16:creationId xmlns:a16="http://schemas.microsoft.com/office/drawing/2014/main" id="{77C687CF-712F-4AC0-A8EF-699DF36A890A}"/>
              </a:ext>
            </a:extLst>
          </p:cNvPr>
          <p:cNvSpPr/>
          <p:nvPr/>
        </p:nvSpPr>
        <p:spPr>
          <a:xfrm>
            <a:off x="4074544" y="1541434"/>
            <a:ext cx="4948687" cy="70449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0" i="0" dirty="0">
              <a:solidFill>
                <a:srgbClr val="000000"/>
              </a:solidFill>
              <a:effectLst/>
              <a:latin typeface="Roboto" panose="02000000000000000000" pitchFamily="2" charset="0"/>
            </a:endParaRPr>
          </a:p>
          <a:p>
            <a:r>
              <a:rPr lang="en-US" sz="1200" b="1" i="0" dirty="0">
                <a:solidFill>
                  <a:schemeClr val="tx2">
                    <a:lumMod val="50000"/>
                  </a:schemeClr>
                </a:solidFill>
                <a:effectLst/>
                <a:latin typeface="Roboto" panose="02000000000000000000" pitchFamily="2" charset="0"/>
              </a:rPr>
              <a:t>Use batch and interactive data to verify that the input addresses are fully deliverable and complete based on the current postal data from the national mail carrier</a:t>
            </a:r>
            <a:r>
              <a:rPr lang="en-US" sz="1600" b="0" i="0" dirty="0">
                <a:solidFill>
                  <a:srgbClr val="000000"/>
                </a:solidFill>
                <a:effectLst/>
                <a:latin typeface="Roboto" panose="02000000000000000000" pitchFamily="2" charset="0"/>
              </a:rPr>
              <a:t>.</a:t>
            </a:r>
          </a:p>
          <a:p>
            <a:endParaRPr lang="en-IN" sz="1200" b="1" dirty="0">
              <a:solidFill>
                <a:schemeClr val="accent6"/>
              </a:solidFill>
              <a:latin typeface="Roboto" panose="02000000000000000000" pitchFamily="2" charset="0"/>
            </a:endParaRPr>
          </a:p>
        </p:txBody>
      </p:sp>
      <p:sp>
        <p:nvSpPr>
          <p:cNvPr id="6" name="Rectangle 5">
            <a:extLst>
              <a:ext uri="{FF2B5EF4-FFF2-40B4-BE49-F238E27FC236}">
                <a16:creationId xmlns:a16="http://schemas.microsoft.com/office/drawing/2014/main" id="{03248281-D225-4D34-8F44-68ED561BEF2D}"/>
              </a:ext>
            </a:extLst>
          </p:cNvPr>
          <p:cNvSpPr/>
          <p:nvPr/>
        </p:nvSpPr>
        <p:spPr>
          <a:xfrm>
            <a:off x="4572000" y="2435404"/>
            <a:ext cx="4451231" cy="188199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0" i="0" dirty="0">
              <a:solidFill>
                <a:srgbClr val="000000"/>
              </a:solidFill>
              <a:effectLst/>
              <a:latin typeface="Roboto" panose="02000000000000000000" pitchFamily="2" charset="0"/>
            </a:endParaRPr>
          </a:p>
          <a:p>
            <a:pPr algn="l"/>
            <a:r>
              <a:rPr lang="en-US" sz="1200" b="1" i="0" dirty="0">
                <a:solidFill>
                  <a:srgbClr val="0070C0"/>
                </a:solidFill>
                <a:effectLst/>
                <a:latin typeface="Roboto" panose="02000000000000000000" pitchFamily="2" charset="0"/>
              </a:rPr>
              <a:t>CAMEO data to add customer segmentation data to residential address records.</a:t>
            </a:r>
          </a:p>
          <a:p>
            <a:pPr algn="l"/>
            <a:endParaRPr lang="en-US" sz="1200" b="1" dirty="0">
              <a:solidFill>
                <a:srgbClr val="0070C0"/>
              </a:solidFill>
              <a:latin typeface="Roboto" panose="02000000000000000000" pitchFamily="2" charset="0"/>
            </a:endParaRPr>
          </a:p>
          <a:p>
            <a:pPr algn="l"/>
            <a:r>
              <a:rPr lang="en-US" sz="1200" b="1" i="0" dirty="0">
                <a:solidFill>
                  <a:srgbClr val="0070C0"/>
                </a:solidFill>
                <a:effectLst/>
                <a:latin typeface="Roboto" panose="02000000000000000000" pitchFamily="2" charset="0"/>
              </a:rPr>
              <a:t> Customer segmentation data indicates the likely income level and lifestyle preferences of the residents at each address.</a:t>
            </a:r>
          </a:p>
          <a:p>
            <a:pPr algn="l"/>
            <a:endParaRPr lang="en-US" sz="1200" b="1" i="0" dirty="0">
              <a:solidFill>
                <a:srgbClr val="0070C0"/>
              </a:solidFill>
              <a:effectLst/>
              <a:latin typeface="Roboto" panose="02000000000000000000" pitchFamily="2" charset="0"/>
            </a:endParaRPr>
          </a:p>
          <a:p>
            <a:pPr algn="l"/>
            <a:r>
              <a:rPr lang="en-US" sz="1200" b="1" i="0" dirty="0">
                <a:solidFill>
                  <a:srgbClr val="0070C0"/>
                </a:solidFill>
                <a:effectLst/>
                <a:latin typeface="Roboto" panose="02000000000000000000" pitchFamily="2" charset="0"/>
              </a:rPr>
              <a:t>Address Validator transformation reads CAMEO data when you configure the transformation to run in batch mode or certified mode.</a:t>
            </a:r>
          </a:p>
          <a:p>
            <a:endParaRPr lang="en-IN" sz="1200" b="1" dirty="0">
              <a:solidFill>
                <a:schemeClr val="accent6"/>
              </a:solidFill>
              <a:latin typeface="Roboto" panose="02000000000000000000" pitchFamily="2" charset="0"/>
            </a:endParaRPr>
          </a:p>
        </p:txBody>
      </p:sp>
      <p:sp>
        <p:nvSpPr>
          <p:cNvPr id="7" name="Rectangle 6">
            <a:extLst>
              <a:ext uri="{FF2B5EF4-FFF2-40B4-BE49-F238E27FC236}">
                <a16:creationId xmlns:a16="http://schemas.microsoft.com/office/drawing/2014/main" id="{35E8395B-1F2C-4156-AEFC-CD695920C49B}"/>
              </a:ext>
            </a:extLst>
          </p:cNvPr>
          <p:cNvSpPr/>
          <p:nvPr/>
        </p:nvSpPr>
        <p:spPr>
          <a:xfrm>
            <a:off x="188543" y="3442357"/>
            <a:ext cx="3973903" cy="16160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0" dirty="0">
                <a:solidFill>
                  <a:schemeClr val="accent6">
                    <a:lumMod val="75000"/>
                  </a:schemeClr>
                </a:solidFill>
                <a:effectLst/>
                <a:latin typeface="Roboto" panose="02000000000000000000" pitchFamily="2" charset="0"/>
              </a:rPr>
              <a:t>Certified data to verify that address records meet the certification standards </a:t>
            </a:r>
          </a:p>
          <a:p>
            <a:endParaRPr kumimoji="0" lang="en-US" altLang="en-US" sz="1200" b="1" i="0" u="none" strike="noStrike" cap="none" normalizeH="0" baseline="0" dirty="0">
              <a:ln>
                <a:noFill/>
              </a:ln>
              <a:solidFill>
                <a:schemeClr val="accent6">
                  <a:lumMod val="75000"/>
                </a:schemeClr>
              </a:solidFill>
              <a:effectLst/>
              <a:latin typeface="Roboto" panose="02000000000000000000" pitchFamily="2" charset="0"/>
            </a:endParaRPr>
          </a:p>
          <a:p>
            <a:r>
              <a:rPr kumimoji="0" lang="en-US" altLang="en-US" sz="1200" b="1" i="0" u="none" strike="noStrike" cap="none" normalizeH="0" baseline="0" dirty="0">
                <a:ln>
                  <a:noFill/>
                </a:ln>
                <a:solidFill>
                  <a:schemeClr val="accent6">
                    <a:lumMod val="75000"/>
                  </a:schemeClr>
                </a:solidFill>
                <a:effectLst/>
                <a:latin typeface="Roboto" panose="02000000000000000000" pitchFamily="2" charset="0"/>
              </a:rPr>
              <a:t>Australia </a:t>
            </a:r>
            <a:r>
              <a:rPr kumimoji="0" lang="en-US" altLang="en-US" sz="1200" b="1" i="0" u="none" strike="noStrike" cap="none" normalizeH="0" baseline="0" dirty="0">
                <a:ln>
                  <a:noFill/>
                </a:ln>
                <a:solidFill>
                  <a:schemeClr val="accent6">
                    <a:lumMod val="75000"/>
                  </a:schemeClr>
                </a:solidFill>
                <a:effectLst/>
                <a:latin typeface="Roboto" panose="02000000000000000000" pitchFamily="2" charset="0"/>
                <a:sym typeface="Wingdings" panose="05000000000000000000" pitchFamily="2" charset="2"/>
              </a:rPr>
              <a:t> </a:t>
            </a:r>
            <a:r>
              <a:rPr kumimoji="0" lang="en-US" altLang="en-US" sz="1200" b="1" i="0" u="none" strike="noStrike" cap="none" normalizeH="0" baseline="0" dirty="0">
                <a:ln>
                  <a:noFill/>
                </a:ln>
                <a:solidFill>
                  <a:schemeClr val="accent6">
                    <a:lumMod val="75000"/>
                  </a:schemeClr>
                </a:solidFill>
                <a:effectLst/>
                <a:latin typeface="Roboto" panose="02000000000000000000" pitchFamily="2" charset="0"/>
              </a:rPr>
              <a:t> Certifies mail according to the Address Matching Approval System (AMAS) standard </a:t>
            </a:r>
          </a:p>
          <a:p>
            <a:endParaRPr kumimoji="0" lang="en-US" altLang="en-US" sz="1200" b="1" i="0" u="none" strike="noStrike" cap="none" normalizeH="0" baseline="0" dirty="0">
              <a:ln>
                <a:noFill/>
              </a:ln>
              <a:solidFill>
                <a:schemeClr val="accent6">
                  <a:lumMod val="75000"/>
                </a:schemeClr>
              </a:solidFill>
              <a:effectLst/>
              <a:latin typeface="Roboto" panose="02000000000000000000" pitchFamily="2" charset="0"/>
            </a:endParaRPr>
          </a:p>
          <a:p>
            <a:r>
              <a:rPr kumimoji="0" lang="en-US" altLang="en-US" sz="1200" b="1" i="0" u="none" strike="noStrike" cap="none" normalizeH="0" baseline="0" dirty="0">
                <a:ln>
                  <a:noFill/>
                </a:ln>
                <a:solidFill>
                  <a:schemeClr val="accent6">
                    <a:lumMod val="75000"/>
                  </a:schemeClr>
                </a:solidFill>
                <a:effectLst/>
                <a:latin typeface="Roboto" panose="02000000000000000000" pitchFamily="2" charset="0"/>
              </a:rPr>
              <a:t>United States </a:t>
            </a:r>
            <a:r>
              <a:rPr kumimoji="0" lang="en-US" altLang="en-US" sz="1200" b="1" i="0" u="none" strike="noStrike" cap="none" normalizeH="0" baseline="0" dirty="0">
                <a:ln>
                  <a:noFill/>
                </a:ln>
                <a:solidFill>
                  <a:schemeClr val="accent6">
                    <a:lumMod val="75000"/>
                  </a:schemeClr>
                </a:solidFill>
                <a:effectLst/>
                <a:latin typeface="Roboto" panose="02000000000000000000" pitchFamily="2" charset="0"/>
                <a:sym typeface="Wingdings" panose="05000000000000000000" pitchFamily="2" charset="2"/>
              </a:rPr>
              <a:t> </a:t>
            </a:r>
            <a:r>
              <a:rPr kumimoji="0" lang="en-US" altLang="en-US" sz="1200" b="1" i="0" u="none" strike="noStrike" cap="none" normalizeH="0" baseline="0" dirty="0">
                <a:ln>
                  <a:noFill/>
                </a:ln>
                <a:solidFill>
                  <a:schemeClr val="accent6">
                    <a:lumMod val="75000"/>
                  </a:schemeClr>
                </a:solidFill>
                <a:effectLst/>
                <a:latin typeface="Roboto" panose="02000000000000000000" pitchFamily="2" charset="0"/>
              </a:rPr>
              <a:t> Certifies mail according to the Coding Accuracy Support System (CASS) standard.</a:t>
            </a:r>
            <a:endParaRPr lang="en-US" sz="1600" b="0" i="0" dirty="0">
              <a:solidFill>
                <a:srgbClr val="000000"/>
              </a:solidFill>
              <a:effectLst/>
              <a:latin typeface="Roboto" panose="02000000000000000000" pitchFamily="2" charset="0"/>
            </a:endParaRPr>
          </a:p>
          <a:p>
            <a:endParaRPr lang="en-IN" sz="1200" b="1" dirty="0">
              <a:solidFill>
                <a:schemeClr val="accent6"/>
              </a:solidFill>
              <a:latin typeface="Roboto" panose="02000000000000000000" pitchFamily="2" charset="0"/>
            </a:endParaRPr>
          </a:p>
        </p:txBody>
      </p:sp>
      <p:sp>
        <p:nvSpPr>
          <p:cNvPr id="3" name="Rectangle 1">
            <a:extLst>
              <a:ext uri="{FF2B5EF4-FFF2-40B4-BE49-F238E27FC236}">
                <a16:creationId xmlns:a16="http://schemas.microsoft.com/office/drawing/2014/main" id="{437EAEAE-EFB5-41C1-99DC-7E64435EB595}"/>
              </a:ext>
            </a:extLst>
          </p:cNvPr>
          <p:cNvSpPr>
            <a:spLocks noChangeArrowheads="1"/>
          </p:cNvSpPr>
          <p:nvPr/>
        </p:nvSpPr>
        <p:spPr bwMode="auto">
          <a:xfrm>
            <a:off x="0" y="-394005"/>
            <a:ext cx="76944" cy="788011"/>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0000"/>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B0E24DD0-07BE-4922-A1C0-E55B44FA6676}"/>
              </a:ext>
            </a:extLst>
          </p:cNvPr>
          <p:cNvSpPr>
            <a:spLocks noChangeArrowheads="1"/>
          </p:cNvSpPr>
          <p:nvPr/>
        </p:nvSpPr>
        <p:spPr bwMode="auto">
          <a:xfrm>
            <a:off x="0" y="-317061"/>
            <a:ext cx="65" cy="634123"/>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026EC3D-3B13-460B-A752-3096D83D7CE6}"/>
              </a:ext>
            </a:extLst>
          </p:cNvPr>
          <p:cNvSpPr/>
          <p:nvPr/>
        </p:nvSpPr>
        <p:spPr>
          <a:xfrm>
            <a:off x="4497239" y="4441885"/>
            <a:ext cx="4525992" cy="52046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0" dirty="0">
                <a:solidFill>
                  <a:srgbClr val="00B050"/>
                </a:solidFill>
                <a:effectLst/>
                <a:latin typeface="Roboto" panose="02000000000000000000" pitchFamily="2" charset="0"/>
              </a:rPr>
              <a:t>geocode data to add geocodes to address records. Geocodes are latitude and longitude coordinates</a:t>
            </a:r>
            <a:r>
              <a:rPr lang="en-US" sz="1600" b="0" i="0" dirty="0">
                <a:solidFill>
                  <a:srgbClr val="000000"/>
                </a:solidFill>
                <a:effectLst/>
                <a:latin typeface="Roboto" panose="02000000000000000000" pitchFamily="2" charset="0"/>
              </a:rPr>
              <a:t>.</a:t>
            </a:r>
            <a:endParaRPr lang="en-IN" sz="1200" b="1" dirty="0">
              <a:solidFill>
                <a:schemeClr val="accent6"/>
              </a:solidFill>
              <a:latin typeface="Roboto" panose="02000000000000000000" pitchFamily="2" charset="0"/>
            </a:endParaRPr>
          </a:p>
        </p:txBody>
      </p:sp>
      <p:pic>
        <p:nvPicPr>
          <p:cNvPr id="11" name="Picture 10" descr="Text&#10;&#10;Description automatically generated">
            <a:extLst>
              <a:ext uri="{FF2B5EF4-FFF2-40B4-BE49-F238E27FC236}">
                <a16:creationId xmlns:a16="http://schemas.microsoft.com/office/drawing/2014/main" id="{83F30020-4B2A-4209-9C2E-A92296EAB0A7}"/>
              </a:ext>
            </a:extLst>
          </p:cNvPr>
          <p:cNvPicPr>
            <a:picLocks noChangeAspect="1"/>
          </p:cNvPicPr>
          <p:nvPr/>
        </p:nvPicPr>
        <p:blipFill>
          <a:blip r:embed="rId2"/>
          <a:stretch>
            <a:fillRect/>
          </a:stretch>
        </p:blipFill>
        <p:spPr>
          <a:xfrm>
            <a:off x="-28555" y="59887"/>
            <a:ext cx="1905000" cy="514350"/>
          </a:xfrm>
          <a:prstGeom prst="rect">
            <a:avLst/>
          </a:prstGeom>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p:txBody>
          <a:bodyPr anchor="t">
            <a:noAutofit/>
          </a:bodyPr>
          <a:lstStyle/>
          <a:p>
            <a:r>
              <a:rPr lang="en-US" b="1" dirty="0"/>
              <a:t>IDQ Address Validator</a:t>
            </a:r>
            <a:r>
              <a:rPr lang="en-US" b="1" dirty="0">
                <a:sym typeface="Wingdings" panose="05000000000000000000" pitchFamily="2" charset="2"/>
              </a:rPr>
              <a:t> At glance</a:t>
            </a:r>
            <a:endParaRPr lang="en-US" b="1" dirty="0"/>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0B34A88A-9BDF-4333-82F3-4E848C3015F7}"/>
              </a:ext>
            </a:extLst>
          </p:cNvPr>
          <p:cNvPicPr>
            <a:picLocks noChangeAspect="1"/>
          </p:cNvPicPr>
          <p:nvPr/>
        </p:nvPicPr>
        <p:blipFill>
          <a:blip r:embed="rId5"/>
          <a:stretch>
            <a:fillRect/>
          </a:stretch>
        </p:blipFill>
        <p:spPr>
          <a:xfrm>
            <a:off x="0" y="81129"/>
            <a:ext cx="1905000" cy="514350"/>
          </a:xfrm>
          <a:prstGeom prst="rect">
            <a:avLst/>
          </a:prstGeom>
        </p:spPr>
      </p:pic>
    </p:spTree>
    <p:custDataLst>
      <p:tags r:id="rId1"/>
    </p:custDataLst>
    <p:extLst>
      <p:ext uri="{BB962C8B-B14F-4D97-AF65-F5344CB8AC3E}">
        <p14:creationId xmlns:p14="http://schemas.microsoft.com/office/powerpoint/2010/main" val="2735800324"/>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a:extLst>
              <a:ext uri="{FF2B5EF4-FFF2-40B4-BE49-F238E27FC236}">
                <a16:creationId xmlns:a16="http://schemas.microsoft.com/office/drawing/2014/main" id="{9409E608-1F2A-47FA-8AE1-2207A61EA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20396"/>
            <a:ext cx="6858000" cy="432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889CAF65-7448-4EA0-8927-4912E3085CA3}"/>
              </a:ext>
            </a:extLst>
          </p:cNvPr>
          <p:cNvPicPr>
            <a:picLocks noChangeAspect="1"/>
          </p:cNvPicPr>
          <p:nvPr/>
        </p:nvPicPr>
        <p:blipFill>
          <a:blip r:embed="rId3"/>
          <a:stretch>
            <a:fillRect/>
          </a:stretch>
        </p:blipFill>
        <p:spPr>
          <a:xfrm>
            <a:off x="0" y="92669"/>
            <a:ext cx="1905000" cy="514350"/>
          </a:xfrm>
          <a:prstGeom prst="rect">
            <a:avLst/>
          </a:prstGeom>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Task 1 : Create New Mapping </a:t>
            </a:r>
            <a:r>
              <a:rPr lang="en-US" b="1" dirty="0">
                <a:sym typeface="Wingdings" panose="05000000000000000000" pitchFamily="2" charset="2"/>
              </a:rPr>
              <a:t> ALL _CUSTOMER (Read) + ADD </a:t>
            </a:r>
            <a:r>
              <a:rPr lang="en-US" b="1" dirty="0"/>
              <a:t>Address Validator Transformation</a:t>
            </a:r>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0CADE431-DF11-4FB1-92D0-0D77877C7B6C}"/>
              </a:ext>
            </a:extLst>
          </p:cNvPr>
          <p:cNvPicPr>
            <a:picLocks noChangeAspect="1"/>
          </p:cNvPicPr>
          <p:nvPr/>
        </p:nvPicPr>
        <p:blipFill>
          <a:blip r:embed="rId5"/>
          <a:stretch>
            <a:fillRect/>
          </a:stretch>
        </p:blipFill>
        <p:spPr>
          <a:xfrm>
            <a:off x="0" y="81129"/>
            <a:ext cx="1905000" cy="514350"/>
          </a:xfrm>
          <a:prstGeom prst="rect">
            <a:avLst/>
          </a:prstGeom>
        </p:spPr>
      </p:pic>
    </p:spTree>
    <p:custDataLst>
      <p:tags r:id="rId1"/>
    </p:custDataLst>
    <p:extLst>
      <p:ext uri="{BB962C8B-B14F-4D97-AF65-F5344CB8AC3E}">
        <p14:creationId xmlns:p14="http://schemas.microsoft.com/office/powerpoint/2010/main" val="3333697161"/>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E63CE-0624-444F-9697-FBB90254604F}"/>
              </a:ext>
            </a:extLst>
          </p:cNvPr>
          <p:cNvPicPr>
            <a:picLocks noChangeAspect="1"/>
          </p:cNvPicPr>
          <p:nvPr/>
        </p:nvPicPr>
        <p:blipFill>
          <a:blip r:embed="rId2"/>
          <a:stretch>
            <a:fillRect/>
          </a:stretch>
        </p:blipFill>
        <p:spPr>
          <a:xfrm>
            <a:off x="0" y="991312"/>
            <a:ext cx="9144000" cy="4063929"/>
          </a:xfrm>
          <a:prstGeom prst="rect">
            <a:avLst/>
          </a:prstGeom>
        </p:spPr>
      </p:pic>
      <p:pic>
        <p:nvPicPr>
          <p:cNvPr id="4" name="Picture 3" descr="Text&#10;&#10;Description automatically generated">
            <a:extLst>
              <a:ext uri="{FF2B5EF4-FFF2-40B4-BE49-F238E27FC236}">
                <a16:creationId xmlns:a16="http://schemas.microsoft.com/office/drawing/2014/main" id="{F5D1B6F0-7CFE-4E55-9042-15CF15FF5E01}"/>
              </a:ext>
            </a:extLst>
          </p:cNvPr>
          <p:cNvPicPr>
            <a:picLocks noChangeAspect="1"/>
          </p:cNvPicPr>
          <p:nvPr/>
        </p:nvPicPr>
        <p:blipFill>
          <a:blip r:embed="rId3"/>
          <a:stretch>
            <a:fillRect/>
          </a:stretch>
        </p:blipFill>
        <p:spPr>
          <a:xfrm>
            <a:off x="0" y="53542"/>
            <a:ext cx="1905000" cy="514350"/>
          </a:xfrm>
          <a:prstGeom prst="rect">
            <a:avLst/>
          </a:prstGeom>
        </p:spPr>
      </p:pic>
    </p:spTree>
    <p:extLst>
      <p:ext uri="{BB962C8B-B14F-4D97-AF65-F5344CB8AC3E}">
        <p14:creationId xmlns:p14="http://schemas.microsoft.com/office/powerpoint/2010/main" val="350786343"/>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8DFC9-41EB-42FB-8FA6-63F3C287B331}"/>
              </a:ext>
            </a:extLst>
          </p:cNvPr>
          <p:cNvPicPr>
            <a:picLocks noChangeAspect="1"/>
          </p:cNvPicPr>
          <p:nvPr/>
        </p:nvPicPr>
        <p:blipFill>
          <a:blip r:embed="rId2"/>
          <a:stretch>
            <a:fillRect/>
          </a:stretch>
        </p:blipFill>
        <p:spPr>
          <a:xfrm>
            <a:off x="235788" y="863124"/>
            <a:ext cx="8637917" cy="4280375"/>
          </a:xfrm>
          <a:prstGeom prst="rect">
            <a:avLst/>
          </a:prstGeom>
        </p:spPr>
      </p:pic>
      <p:pic>
        <p:nvPicPr>
          <p:cNvPr id="3" name="Picture 2" descr="Text&#10;&#10;Description automatically generated">
            <a:extLst>
              <a:ext uri="{FF2B5EF4-FFF2-40B4-BE49-F238E27FC236}">
                <a16:creationId xmlns:a16="http://schemas.microsoft.com/office/drawing/2014/main" id="{B0B5BE6C-736D-47D5-A07D-C95CBE396CB0}"/>
              </a:ext>
            </a:extLst>
          </p:cNvPr>
          <p:cNvPicPr>
            <a:picLocks noChangeAspect="1"/>
          </p:cNvPicPr>
          <p:nvPr/>
        </p:nvPicPr>
        <p:blipFill>
          <a:blip r:embed="rId3"/>
          <a:stretch>
            <a:fillRect/>
          </a:stretch>
        </p:blipFill>
        <p:spPr>
          <a:xfrm>
            <a:off x="0" y="68367"/>
            <a:ext cx="1905000" cy="514350"/>
          </a:xfrm>
          <a:prstGeom prst="rect">
            <a:avLst/>
          </a:prstGeom>
        </p:spPr>
      </p:pic>
    </p:spTree>
    <p:extLst>
      <p:ext uri="{BB962C8B-B14F-4D97-AF65-F5344CB8AC3E}">
        <p14:creationId xmlns:p14="http://schemas.microsoft.com/office/powerpoint/2010/main" val="1239256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Task 2 : Address Validator Transformation </a:t>
            </a:r>
            <a:r>
              <a:rPr lang="en-US" b="1" dirty="0">
                <a:sym typeface="Wingdings" panose="05000000000000000000" pitchFamily="2" charset="2"/>
              </a:rPr>
              <a:t> Input Group from Template</a:t>
            </a:r>
            <a:endParaRPr lang="en-US" b="1" dirty="0"/>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83F4FCD3-4652-4621-A895-4EDB5369C7B7}"/>
              </a:ext>
            </a:extLst>
          </p:cNvPr>
          <p:cNvPicPr>
            <a:picLocks noChangeAspect="1"/>
          </p:cNvPicPr>
          <p:nvPr/>
        </p:nvPicPr>
        <p:blipFill>
          <a:blip r:embed="rId5"/>
          <a:stretch>
            <a:fillRect/>
          </a:stretch>
        </p:blipFill>
        <p:spPr>
          <a:xfrm>
            <a:off x="0" y="72583"/>
            <a:ext cx="1905000" cy="514350"/>
          </a:xfrm>
          <a:prstGeom prst="rect">
            <a:avLst/>
          </a:prstGeom>
        </p:spPr>
      </p:pic>
    </p:spTree>
    <p:custDataLst>
      <p:tags r:id="rId1"/>
    </p:custDataLst>
    <p:extLst>
      <p:ext uri="{BB962C8B-B14F-4D97-AF65-F5344CB8AC3E}">
        <p14:creationId xmlns:p14="http://schemas.microsoft.com/office/powerpoint/2010/main" val="231309744"/>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5ADEA0-3806-468E-9A08-6AB3B6C53301}"/>
              </a:ext>
            </a:extLst>
          </p:cNvPr>
          <p:cNvPicPr>
            <a:picLocks noChangeAspect="1"/>
          </p:cNvPicPr>
          <p:nvPr/>
        </p:nvPicPr>
        <p:blipFill>
          <a:blip r:embed="rId2"/>
          <a:stretch>
            <a:fillRect/>
          </a:stretch>
        </p:blipFill>
        <p:spPr>
          <a:xfrm>
            <a:off x="0" y="974221"/>
            <a:ext cx="9144000" cy="4149150"/>
          </a:xfrm>
          <a:prstGeom prst="rect">
            <a:avLst/>
          </a:prstGeom>
        </p:spPr>
      </p:pic>
      <p:pic>
        <p:nvPicPr>
          <p:cNvPr id="3" name="Picture 2" descr="Text&#10;&#10;Description automatically generated">
            <a:extLst>
              <a:ext uri="{FF2B5EF4-FFF2-40B4-BE49-F238E27FC236}">
                <a16:creationId xmlns:a16="http://schemas.microsoft.com/office/drawing/2014/main" id="{37760DD1-248C-42EB-B241-2AF4FFE8697D}"/>
              </a:ext>
            </a:extLst>
          </p:cNvPr>
          <p:cNvPicPr>
            <a:picLocks noChangeAspect="1"/>
          </p:cNvPicPr>
          <p:nvPr/>
        </p:nvPicPr>
        <p:blipFill>
          <a:blip r:embed="rId3"/>
          <a:stretch>
            <a:fillRect/>
          </a:stretch>
        </p:blipFill>
        <p:spPr>
          <a:xfrm>
            <a:off x="0" y="54313"/>
            <a:ext cx="1905000" cy="514350"/>
          </a:xfrm>
          <a:prstGeom prst="rect">
            <a:avLst/>
          </a:prstGeom>
        </p:spPr>
      </p:pic>
    </p:spTree>
    <p:extLst>
      <p:ext uri="{BB962C8B-B14F-4D97-AF65-F5344CB8AC3E}">
        <p14:creationId xmlns:p14="http://schemas.microsoft.com/office/powerpoint/2010/main" val="839639450"/>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BB60D5-0C43-4A82-8266-6C1B2611CB0C}"/>
              </a:ext>
            </a:extLst>
          </p:cNvPr>
          <p:cNvPicPr>
            <a:picLocks noChangeAspect="1"/>
          </p:cNvPicPr>
          <p:nvPr/>
        </p:nvPicPr>
        <p:blipFill>
          <a:blip r:embed="rId2"/>
          <a:stretch>
            <a:fillRect/>
          </a:stretch>
        </p:blipFill>
        <p:spPr>
          <a:xfrm>
            <a:off x="69011" y="846034"/>
            <a:ext cx="8994476" cy="4297466"/>
          </a:xfrm>
          <a:prstGeom prst="rect">
            <a:avLst/>
          </a:prstGeom>
        </p:spPr>
      </p:pic>
      <p:pic>
        <p:nvPicPr>
          <p:cNvPr id="3" name="Picture 2" descr="Text&#10;&#10;Description automatically generated">
            <a:extLst>
              <a:ext uri="{FF2B5EF4-FFF2-40B4-BE49-F238E27FC236}">
                <a16:creationId xmlns:a16="http://schemas.microsoft.com/office/drawing/2014/main" id="{6DFC76FC-CD7C-435C-A8BC-1F3C43AA8085}"/>
              </a:ext>
            </a:extLst>
          </p:cNvPr>
          <p:cNvPicPr>
            <a:picLocks noChangeAspect="1"/>
          </p:cNvPicPr>
          <p:nvPr/>
        </p:nvPicPr>
        <p:blipFill>
          <a:blip r:embed="rId3"/>
          <a:stretch>
            <a:fillRect/>
          </a:stretch>
        </p:blipFill>
        <p:spPr>
          <a:xfrm>
            <a:off x="0" y="67032"/>
            <a:ext cx="1905000" cy="514350"/>
          </a:xfrm>
          <a:prstGeom prst="rect">
            <a:avLst/>
          </a:prstGeom>
        </p:spPr>
      </p:pic>
    </p:spTree>
    <p:extLst>
      <p:ext uri="{BB962C8B-B14F-4D97-AF65-F5344CB8AC3E}">
        <p14:creationId xmlns:p14="http://schemas.microsoft.com/office/powerpoint/2010/main" val="3847149413"/>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Task 2B : Address Validator Transformation </a:t>
            </a:r>
            <a:r>
              <a:rPr lang="en-US" b="1" dirty="0">
                <a:sym typeface="Wingdings" panose="05000000000000000000" pitchFamily="2" charset="2"/>
              </a:rPr>
              <a:t> Template  Basic  Discrete </a:t>
            </a:r>
            <a:endParaRPr lang="en-US" b="1" dirty="0"/>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E2DB537C-CD95-480D-A96F-954809043D12}"/>
              </a:ext>
            </a:extLst>
          </p:cNvPr>
          <p:cNvPicPr>
            <a:picLocks noChangeAspect="1"/>
          </p:cNvPicPr>
          <p:nvPr/>
        </p:nvPicPr>
        <p:blipFill>
          <a:blip r:embed="rId5"/>
          <a:stretch>
            <a:fillRect/>
          </a:stretch>
        </p:blipFill>
        <p:spPr>
          <a:xfrm>
            <a:off x="0" y="59286"/>
            <a:ext cx="1905000" cy="514350"/>
          </a:xfrm>
          <a:prstGeom prst="rect">
            <a:avLst/>
          </a:prstGeom>
        </p:spPr>
      </p:pic>
    </p:spTree>
    <p:custDataLst>
      <p:tags r:id="rId1"/>
    </p:custDataLst>
    <p:extLst>
      <p:ext uri="{BB962C8B-B14F-4D97-AF65-F5344CB8AC3E}">
        <p14:creationId xmlns:p14="http://schemas.microsoft.com/office/powerpoint/2010/main" val="2375209649"/>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a:extLst>
              <a:ext uri="{FF2B5EF4-FFF2-40B4-BE49-F238E27FC236}">
                <a16:creationId xmlns:a16="http://schemas.microsoft.com/office/drawing/2014/main" id="{FE213A62-2935-4E36-9CAD-657257C32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11849"/>
            <a:ext cx="6858000" cy="418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4C6C1D90-0168-4670-A96A-560531E0BA9C}"/>
              </a:ext>
            </a:extLst>
          </p:cNvPr>
          <p:cNvPicPr>
            <a:picLocks noChangeAspect="1"/>
          </p:cNvPicPr>
          <p:nvPr/>
        </p:nvPicPr>
        <p:blipFill>
          <a:blip r:embed="rId3"/>
          <a:stretch>
            <a:fillRect/>
          </a:stretch>
        </p:blipFill>
        <p:spPr>
          <a:xfrm>
            <a:off x="0" y="42730"/>
            <a:ext cx="1905000" cy="514350"/>
          </a:xfrm>
          <a:prstGeom prst="rect">
            <a:avLst/>
          </a:prstGeom>
        </p:spPr>
      </p:pic>
    </p:spTree>
    <p:extLst>
      <p:ext uri="{BB962C8B-B14F-4D97-AF65-F5344CB8AC3E}">
        <p14:creationId xmlns:p14="http://schemas.microsoft.com/office/powerpoint/2010/main" val="928846192"/>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3E5F1175-8838-4D57-9A83-99EC68F60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752029"/>
            <a:ext cx="6686550" cy="42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3C42CFEB-FC28-4993-BF91-D74C92F04849}"/>
              </a:ext>
            </a:extLst>
          </p:cNvPr>
          <p:cNvPicPr>
            <a:picLocks noChangeAspect="1"/>
          </p:cNvPicPr>
          <p:nvPr/>
        </p:nvPicPr>
        <p:blipFill>
          <a:blip r:embed="rId3"/>
          <a:stretch>
            <a:fillRect/>
          </a:stretch>
        </p:blipFill>
        <p:spPr>
          <a:xfrm>
            <a:off x="0" y="77980"/>
            <a:ext cx="1905000" cy="514350"/>
          </a:xfrm>
          <a:prstGeom prst="rect">
            <a:avLst/>
          </a:prstGeom>
        </p:spPr>
      </p:pic>
    </p:spTree>
    <p:extLst>
      <p:ext uri="{BB962C8B-B14F-4D97-AF65-F5344CB8AC3E}">
        <p14:creationId xmlns:p14="http://schemas.microsoft.com/office/powerpoint/2010/main" val="2833359335"/>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8A911C-7816-40DB-8C18-8F992CCF2F3A}"/>
              </a:ext>
            </a:extLst>
          </p:cNvPr>
          <p:cNvPicPr>
            <a:picLocks noChangeAspect="1"/>
          </p:cNvPicPr>
          <p:nvPr/>
        </p:nvPicPr>
        <p:blipFill>
          <a:blip r:embed="rId2"/>
          <a:stretch>
            <a:fillRect/>
          </a:stretch>
        </p:blipFill>
        <p:spPr>
          <a:xfrm>
            <a:off x="0" y="846034"/>
            <a:ext cx="9144000" cy="4297466"/>
          </a:xfrm>
          <a:prstGeom prst="rect">
            <a:avLst/>
          </a:prstGeom>
        </p:spPr>
      </p:pic>
      <p:pic>
        <p:nvPicPr>
          <p:cNvPr id="3" name="Picture 2" descr="Text&#10;&#10;Description automatically generated">
            <a:extLst>
              <a:ext uri="{FF2B5EF4-FFF2-40B4-BE49-F238E27FC236}">
                <a16:creationId xmlns:a16="http://schemas.microsoft.com/office/drawing/2014/main" id="{1DD8F0E5-DF3C-45E8-8BCE-6B9740ECEFB6}"/>
              </a:ext>
            </a:extLst>
          </p:cNvPr>
          <p:cNvPicPr>
            <a:picLocks noChangeAspect="1"/>
          </p:cNvPicPr>
          <p:nvPr/>
        </p:nvPicPr>
        <p:blipFill>
          <a:blip r:embed="rId3"/>
          <a:stretch>
            <a:fillRect/>
          </a:stretch>
        </p:blipFill>
        <p:spPr>
          <a:xfrm>
            <a:off x="0" y="42730"/>
            <a:ext cx="1905000" cy="514350"/>
          </a:xfrm>
          <a:prstGeom prst="rect">
            <a:avLst/>
          </a:prstGeom>
        </p:spPr>
      </p:pic>
    </p:spTree>
    <p:extLst>
      <p:ext uri="{BB962C8B-B14F-4D97-AF65-F5344CB8AC3E}">
        <p14:creationId xmlns:p14="http://schemas.microsoft.com/office/powerpoint/2010/main" val="2586852033"/>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Task 2c : Address Validator Transformation </a:t>
            </a:r>
            <a:r>
              <a:rPr lang="en-US" b="1" dirty="0">
                <a:sym typeface="Wingdings" panose="05000000000000000000" pitchFamily="2" charset="2"/>
              </a:rPr>
              <a:t> Output Group</a:t>
            </a:r>
            <a:endParaRPr lang="en-US" b="1" dirty="0"/>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330003CF-3A70-4ABC-B46D-54F94418A3F4}"/>
              </a:ext>
            </a:extLst>
          </p:cNvPr>
          <p:cNvPicPr>
            <a:picLocks noChangeAspect="1"/>
          </p:cNvPicPr>
          <p:nvPr/>
        </p:nvPicPr>
        <p:blipFill>
          <a:blip r:embed="rId5"/>
          <a:stretch>
            <a:fillRect/>
          </a:stretch>
        </p:blipFill>
        <p:spPr>
          <a:xfrm>
            <a:off x="0" y="72583"/>
            <a:ext cx="1905000" cy="514350"/>
          </a:xfrm>
          <a:prstGeom prst="rect">
            <a:avLst/>
          </a:prstGeom>
        </p:spPr>
      </p:pic>
    </p:spTree>
    <p:custDataLst>
      <p:tags r:id="rId1"/>
    </p:custDataLst>
    <p:extLst>
      <p:ext uri="{BB962C8B-B14F-4D97-AF65-F5344CB8AC3E}">
        <p14:creationId xmlns:p14="http://schemas.microsoft.com/office/powerpoint/2010/main" val="2712414952"/>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FCF49E49-6DFF-482D-B719-7382F4C43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94759"/>
            <a:ext cx="6858000" cy="424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1BFA1756-522C-4294-8795-D4C7510B9539}"/>
              </a:ext>
            </a:extLst>
          </p:cNvPr>
          <p:cNvPicPr>
            <a:picLocks noChangeAspect="1"/>
          </p:cNvPicPr>
          <p:nvPr/>
        </p:nvPicPr>
        <p:blipFill>
          <a:blip r:embed="rId3"/>
          <a:stretch>
            <a:fillRect/>
          </a:stretch>
        </p:blipFill>
        <p:spPr>
          <a:xfrm>
            <a:off x="0" y="58217"/>
            <a:ext cx="1905000" cy="514350"/>
          </a:xfrm>
          <a:prstGeom prst="rect">
            <a:avLst/>
          </a:prstGeom>
        </p:spPr>
      </p:pic>
    </p:spTree>
    <p:extLst>
      <p:ext uri="{BB962C8B-B14F-4D97-AF65-F5344CB8AC3E}">
        <p14:creationId xmlns:p14="http://schemas.microsoft.com/office/powerpoint/2010/main" val="674883670"/>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333AE330-C52C-49A8-8B16-F0DB9B8B4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69120"/>
            <a:ext cx="6858000" cy="420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41BD42BD-9DA2-49A0-A43D-859769014768}"/>
              </a:ext>
            </a:extLst>
          </p:cNvPr>
          <p:cNvPicPr>
            <a:picLocks noChangeAspect="1"/>
          </p:cNvPicPr>
          <p:nvPr/>
        </p:nvPicPr>
        <p:blipFill>
          <a:blip r:embed="rId3"/>
          <a:stretch>
            <a:fillRect/>
          </a:stretch>
        </p:blipFill>
        <p:spPr>
          <a:xfrm>
            <a:off x="0" y="42195"/>
            <a:ext cx="1905000" cy="514350"/>
          </a:xfrm>
          <a:prstGeom prst="rect">
            <a:avLst/>
          </a:prstGeom>
        </p:spPr>
      </p:pic>
    </p:spTree>
    <p:extLst>
      <p:ext uri="{BB962C8B-B14F-4D97-AF65-F5344CB8AC3E}">
        <p14:creationId xmlns:p14="http://schemas.microsoft.com/office/powerpoint/2010/main" val="1554319830"/>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98969-D38B-42FC-B0AD-44790A559BF4}"/>
              </a:ext>
            </a:extLst>
          </p:cNvPr>
          <p:cNvPicPr>
            <a:picLocks noChangeAspect="1"/>
          </p:cNvPicPr>
          <p:nvPr/>
        </p:nvPicPr>
        <p:blipFill>
          <a:blip r:embed="rId2"/>
          <a:stretch>
            <a:fillRect/>
          </a:stretch>
        </p:blipFill>
        <p:spPr>
          <a:xfrm>
            <a:off x="855973" y="888763"/>
            <a:ext cx="6909955" cy="4173466"/>
          </a:xfrm>
          <a:prstGeom prst="rect">
            <a:avLst/>
          </a:prstGeom>
        </p:spPr>
      </p:pic>
      <p:pic>
        <p:nvPicPr>
          <p:cNvPr id="4" name="Picture 3" descr="Text&#10;&#10;Description automatically generated">
            <a:extLst>
              <a:ext uri="{FF2B5EF4-FFF2-40B4-BE49-F238E27FC236}">
                <a16:creationId xmlns:a16="http://schemas.microsoft.com/office/drawing/2014/main" id="{7B474FCE-04E9-4930-B74A-C0B63DBBE062}"/>
              </a:ext>
            </a:extLst>
          </p:cNvPr>
          <p:cNvPicPr>
            <a:picLocks noChangeAspect="1"/>
          </p:cNvPicPr>
          <p:nvPr/>
        </p:nvPicPr>
        <p:blipFill>
          <a:blip r:embed="rId3"/>
          <a:stretch>
            <a:fillRect/>
          </a:stretch>
        </p:blipFill>
        <p:spPr>
          <a:xfrm>
            <a:off x="0" y="81271"/>
            <a:ext cx="1905000" cy="514350"/>
          </a:xfrm>
          <a:prstGeom prst="rect">
            <a:avLst/>
          </a:prstGeom>
        </p:spPr>
      </p:pic>
    </p:spTree>
    <p:extLst>
      <p:ext uri="{BB962C8B-B14F-4D97-AF65-F5344CB8AC3E}">
        <p14:creationId xmlns:p14="http://schemas.microsoft.com/office/powerpoint/2010/main" val="32653965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51324-F268-49EF-9F28-99D1B16C9C33}"/>
              </a:ext>
            </a:extLst>
          </p:cNvPr>
          <p:cNvPicPr>
            <a:picLocks noChangeAspect="1"/>
          </p:cNvPicPr>
          <p:nvPr/>
        </p:nvPicPr>
        <p:blipFill>
          <a:blip r:embed="rId2"/>
          <a:stretch>
            <a:fillRect/>
          </a:stretch>
        </p:blipFill>
        <p:spPr>
          <a:xfrm>
            <a:off x="149524" y="863125"/>
            <a:ext cx="8425133" cy="1016573"/>
          </a:xfrm>
          <a:prstGeom prst="rect">
            <a:avLst/>
          </a:prstGeom>
        </p:spPr>
      </p:pic>
      <p:pic>
        <p:nvPicPr>
          <p:cNvPr id="6" name="Picture 5">
            <a:extLst>
              <a:ext uri="{FF2B5EF4-FFF2-40B4-BE49-F238E27FC236}">
                <a16:creationId xmlns:a16="http://schemas.microsoft.com/office/drawing/2014/main" id="{05FB11CF-8907-4BA1-B07F-3748F7596735}"/>
              </a:ext>
            </a:extLst>
          </p:cNvPr>
          <p:cNvPicPr>
            <a:picLocks noChangeAspect="1"/>
          </p:cNvPicPr>
          <p:nvPr/>
        </p:nvPicPr>
        <p:blipFill>
          <a:blip r:embed="rId3"/>
          <a:stretch>
            <a:fillRect/>
          </a:stretch>
        </p:blipFill>
        <p:spPr>
          <a:xfrm>
            <a:off x="149524" y="1965533"/>
            <a:ext cx="3864634" cy="2924925"/>
          </a:xfrm>
          <a:prstGeom prst="rect">
            <a:avLst/>
          </a:prstGeom>
        </p:spPr>
      </p:pic>
      <p:pic>
        <p:nvPicPr>
          <p:cNvPr id="10" name="Picture 9">
            <a:extLst>
              <a:ext uri="{FF2B5EF4-FFF2-40B4-BE49-F238E27FC236}">
                <a16:creationId xmlns:a16="http://schemas.microsoft.com/office/drawing/2014/main" id="{05AB5B31-C77C-4D13-9E3F-D37B9850159B}"/>
              </a:ext>
            </a:extLst>
          </p:cNvPr>
          <p:cNvPicPr>
            <a:picLocks noChangeAspect="1"/>
          </p:cNvPicPr>
          <p:nvPr/>
        </p:nvPicPr>
        <p:blipFill>
          <a:blip r:embed="rId4"/>
          <a:stretch>
            <a:fillRect/>
          </a:stretch>
        </p:blipFill>
        <p:spPr>
          <a:xfrm>
            <a:off x="4236864" y="2059536"/>
            <a:ext cx="4337793" cy="2924925"/>
          </a:xfrm>
          <a:prstGeom prst="rect">
            <a:avLst/>
          </a:prstGeom>
        </p:spPr>
      </p:pic>
      <p:pic>
        <p:nvPicPr>
          <p:cNvPr id="4" name="Picture 3" descr="Text&#10;&#10;Description automatically generated">
            <a:extLst>
              <a:ext uri="{FF2B5EF4-FFF2-40B4-BE49-F238E27FC236}">
                <a16:creationId xmlns:a16="http://schemas.microsoft.com/office/drawing/2014/main" id="{242E5381-EF41-4F88-ABBC-F0743F861F8F}"/>
              </a:ext>
            </a:extLst>
          </p:cNvPr>
          <p:cNvPicPr>
            <a:picLocks noChangeAspect="1"/>
          </p:cNvPicPr>
          <p:nvPr/>
        </p:nvPicPr>
        <p:blipFill>
          <a:blip r:embed="rId5"/>
          <a:stretch>
            <a:fillRect/>
          </a:stretch>
        </p:blipFill>
        <p:spPr>
          <a:xfrm>
            <a:off x="0" y="48683"/>
            <a:ext cx="1905000" cy="514350"/>
          </a:xfrm>
          <a:prstGeom prst="rect">
            <a:avLst/>
          </a:prstGeom>
        </p:spPr>
      </p:pic>
    </p:spTree>
    <p:extLst>
      <p:ext uri="{BB962C8B-B14F-4D97-AF65-F5344CB8AC3E}">
        <p14:creationId xmlns:p14="http://schemas.microsoft.com/office/powerpoint/2010/main" val="4163361184"/>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24A2C-7B58-4030-A639-56491E42344B}"/>
              </a:ext>
            </a:extLst>
          </p:cNvPr>
          <p:cNvPicPr>
            <a:picLocks noChangeAspect="1"/>
          </p:cNvPicPr>
          <p:nvPr/>
        </p:nvPicPr>
        <p:blipFill>
          <a:blip r:embed="rId2"/>
          <a:stretch>
            <a:fillRect/>
          </a:stretch>
        </p:blipFill>
        <p:spPr>
          <a:xfrm>
            <a:off x="2356558" y="699839"/>
            <a:ext cx="4048125" cy="394749"/>
          </a:xfrm>
          <a:prstGeom prst="rect">
            <a:avLst/>
          </a:prstGeom>
        </p:spPr>
      </p:pic>
      <p:pic>
        <p:nvPicPr>
          <p:cNvPr id="7" name="Picture 6">
            <a:extLst>
              <a:ext uri="{FF2B5EF4-FFF2-40B4-BE49-F238E27FC236}">
                <a16:creationId xmlns:a16="http://schemas.microsoft.com/office/drawing/2014/main" id="{055885F1-B305-4D66-86B9-0250B4260511}"/>
              </a:ext>
            </a:extLst>
          </p:cNvPr>
          <p:cNvPicPr>
            <a:picLocks noChangeAspect="1"/>
          </p:cNvPicPr>
          <p:nvPr/>
        </p:nvPicPr>
        <p:blipFill>
          <a:blip r:embed="rId3"/>
          <a:stretch>
            <a:fillRect/>
          </a:stretch>
        </p:blipFill>
        <p:spPr>
          <a:xfrm>
            <a:off x="69012" y="2461378"/>
            <a:ext cx="3531079" cy="2682122"/>
          </a:xfrm>
          <a:prstGeom prst="rect">
            <a:avLst/>
          </a:prstGeom>
        </p:spPr>
      </p:pic>
      <p:pic>
        <p:nvPicPr>
          <p:cNvPr id="9" name="Picture 8">
            <a:extLst>
              <a:ext uri="{FF2B5EF4-FFF2-40B4-BE49-F238E27FC236}">
                <a16:creationId xmlns:a16="http://schemas.microsoft.com/office/drawing/2014/main" id="{016F2DB4-3BB7-4E04-9302-5D2D3D2092E7}"/>
              </a:ext>
            </a:extLst>
          </p:cNvPr>
          <p:cNvPicPr>
            <a:picLocks noChangeAspect="1"/>
          </p:cNvPicPr>
          <p:nvPr/>
        </p:nvPicPr>
        <p:blipFill>
          <a:blip r:embed="rId4"/>
          <a:stretch>
            <a:fillRect/>
          </a:stretch>
        </p:blipFill>
        <p:spPr>
          <a:xfrm>
            <a:off x="3600091" y="1367326"/>
            <a:ext cx="5609185" cy="3776173"/>
          </a:xfrm>
          <a:prstGeom prst="rect">
            <a:avLst/>
          </a:prstGeom>
        </p:spPr>
      </p:pic>
      <p:pic>
        <p:nvPicPr>
          <p:cNvPr id="3" name="Picture 2" descr="Text&#10;&#10;Description automatically generated">
            <a:extLst>
              <a:ext uri="{FF2B5EF4-FFF2-40B4-BE49-F238E27FC236}">
                <a16:creationId xmlns:a16="http://schemas.microsoft.com/office/drawing/2014/main" id="{454CE805-D356-4F34-99F2-054B54ED15DF}"/>
              </a:ext>
            </a:extLst>
          </p:cNvPr>
          <p:cNvPicPr>
            <a:picLocks noChangeAspect="1"/>
          </p:cNvPicPr>
          <p:nvPr/>
        </p:nvPicPr>
        <p:blipFill>
          <a:blip r:embed="rId5"/>
          <a:stretch>
            <a:fillRect/>
          </a:stretch>
        </p:blipFill>
        <p:spPr>
          <a:xfrm>
            <a:off x="0" y="75577"/>
            <a:ext cx="1905000" cy="514350"/>
          </a:xfrm>
          <a:prstGeom prst="rect">
            <a:avLst/>
          </a:prstGeom>
        </p:spPr>
      </p:pic>
    </p:spTree>
    <p:extLst>
      <p:ext uri="{BB962C8B-B14F-4D97-AF65-F5344CB8AC3E}">
        <p14:creationId xmlns:p14="http://schemas.microsoft.com/office/powerpoint/2010/main" val="2912309496"/>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3321C-908E-4CFB-9BD7-553F816C2570}"/>
              </a:ext>
            </a:extLst>
          </p:cNvPr>
          <p:cNvPicPr>
            <a:picLocks noChangeAspect="1"/>
          </p:cNvPicPr>
          <p:nvPr/>
        </p:nvPicPr>
        <p:blipFill>
          <a:blip r:embed="rId2"/>
          <a:stretch>
            <a:fillRect/>
          </a:stretch>
        </p:blipFill>
        <p:spPr>
          <a:xfrm>
            <a:off x="122065" y="904871"/>
            <a:ext cx="3655981" cy="1937708"/>
          </a:xfrm>
          <a:prstGeom prst="rect">
            <a:avLst/>
          </a:prstGeom>
        </p:spPr>
      </p:pic>
      <p:pic>
        <p:nvPicPr>
          <p:cNvPr id="6" name="Picture 5">
            <a:extLst>
              <a:ext uri="{FF2B5EF4-FFF2-40B4-BE49-F238E27FC236}">
                <a16:creationId xmlns:a16="http://schemas.microsoft.com/office/drawing/2014/main" id="{D3A9E0B2-C9DE-4FDB-9D86-C0FAB357D402}"/>
              </a:ext>
            </a:extLst>
          </p:cNvPr>
          <p:cNvPicPr>
            <a:picLocks noChangeAspect="1"/>
          </p:cNvPicPr>
          <p:nvPr/>
        </p:nvPicPr>
        <p:blipFill>
          <a:blip r:embed="rId3"/>
          <a:stretch>
            <a:fillRect/>
          </a:stretch>
        </p:blipFill>
        <p:spPr>
          <a:xfrm>
            <a:off x="3933645" y="904871"/>
            <a:ext cx="5210354" cy="4238628"/>
          </a:xfrm>
          <a:prstGeom prst="rect">
            <a:avLst/>
          </a:prstGeom>
        </p:spPr>
      </p:pic>
      <p:pic>
        <p:nvPicPr>
          <p:cNvPr id="4" name="Picture 3" descr="Text&#10;&#10;Description automatically generated">
            <a:extLst>
              <a:ext uri="{FF2B5EF4-FFF2-40B4-BE49-F238E27FC236}">
                <a16:creationId xmlns:a16="http://schemas.microsoft.com/office/drawing/2014/main" id="{84737971-7DDD-432E-BC5A-0C873AD8B20D}"/>
              </a:ext>
            </a:extLst>
          </p:cNvPr>
          <p:cNvPicPr>
            <a:picLocks noChangeAspect="1"/>
          </p:cNvPicPr>
          <p:nvPr/>
        </p:nvPicPr>
        <p:blipFill>
          <a:blip r:embed="rId4"/>
          <a:stretch>
            <a:fillRect/>
          </a:stretch>
        </p:blipFill>
        <p:spPr>
          <a:xfrm>
            <a:off x="0" y="50741"/>
            <a:ext cx="1905000" cy="514350"/>
          </a:xfrm>
          <a:prstGeom prst="rect">
            <a:avLst/>
          </a:prstGeom>
        </p:spPr>
      </p:pic>
    </p:spTree>
    <p:extLst>
      <p:ext uri="{BB962C8B-B14F-4D97-AF65-F5344CB8AC3E}">
        <p14:creationId xmlns:p14="http://schemas.microsoft.com/office/powerpoint/2010/main" val="3284394325"/>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4A404-5523-41B7-A503-B2AD32765337}"/>
              </a:ext>
            </a:extLst>
          </p:cNvPr>
          <p:cNvPicPr>
            <a:picLocks noChangeAspect="1"/>
          </p:cNvPicPr>
          <p:nvPr/>
        </p:nvPicPr>
        <p:blipFill>
          <a:blip r:embed="rId2"/>
          <a:stretch>
            <a:fillRect/>
          </a:stretch>
        </p:blipFill>
        <p:spPr>
          <a:xfrm>
            <a:off x="80514" y="811850"/>
            <a:ext cx="8890958" cy="4331650"/>
          </a:xfrm>
          <a:prstGeom prst="rect">
            <a:avLst/>
          </a:prstGeom>
        </p:spPr>
      </p:pic>
      <p:pic>
        <p:nvPicPr>
          <p:cNvPr id="4" name="Picture 3" descr="Text&#10;&#10;Description automatically generated">
            <a:extLst>
              <a:ext uri="{FF2B5EF4-FFF2-40B4-BE49-F238E27FC236}">
                <a16:creationId xmlns:a16="http://schemas.microsoft.com/office/drawing/2014/main" id="{22C7335A-3471-4FC4-B60F-7BDD518CFEAE}"/>
              </a:ext>
            </a:extLst>
          </p:cNvPr>
          <p:cNvPicPr>
            <a:picLocks noChangeAspect="1"/>
          </p:cNvPicPr>
          <p:nvPr/>
        </p:nvPicPr>
        <p:blipFill>
          <a:blip r:embed="rId3"/>
          <a:stretch>
            <a:fillRect/>
          </a:stretch>
        </p:blipFill>
        <p:spPr>
          <a:xfrm>
            <a:off x="0" y="34184"/>
            <a:ext cx="1905000" cy="514350"/>
          </a:xfrm>
          <a:prstGeom prst="rect">
            <a:avLst/>
          </a:prstGeom>
        </p:spPr>
      </p:pic>
    </p:spTree>
    <p:extLst>
      <p:ext uri="{BB962C8B-B14F-4D97-AF65-F5344CB8AC3E}">
        <p14:creationId xmlns:p14="http://schemas.microsoft.com/office/powerpoint/2010/main" val="1217984410"/>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782BDC-46D4-41E4-930C-7D3E9AE10770}"/>
              </a:ext>
            </a:extLst>
          </p:cNvPr>
          <p:cNvPicPr>
            <a:picLocks noChangeAspect="1"/>
          </p:cNvPicPr>
          <p:nvPr/>
        </p:nvPicPr>
        <p:blipFill>
          <a:blip r:embed="rId2"/>
          <a:stretch>
            <a:fillRect/>
          </a:stretch>
        </p:blipFill>
        <p:spPr>
          <a:xfrm>
            <a:off x="670220" y="1119499"/>
            <a:ext cx="7841176" cy="4024000"/>
          </a:xfrm>
          <a:prstGeom prst="rect">
            <a:avLst/>
          </a:prstGeom>
        </p:spPr>
      </p:pic>
      <p:pic>
        <p:nvPicPr>
          <p:cNvPr id="6" name="Picture 5">
            <a:extLst>
              <a:ext uri="{FF2B5EF4-FFF2-40B4-BE49-F238E27FC236}">
                <a16:creationId xmlns:a16="http://schemas.microsoft.com/office/drawing/2014/main" id="{7B0598C0-69BA-474D-8F2E-AA83FE707546}"/>
              </a:ext>
            </a:extLst>
          </p:cNvPr>
          <p:cNvPicPr>
            <a:picLocks noChangeAspect="1"/>
          </p:cNvPicPr>
          <p:nvPr/>
        </p:nvPicPr>
        <p:blipFill>
          <a:blip r:embed="rId3"/>
          <a:stretch>
            <a:fillRect/>
          </a:stretch>
        </p:blipFill>
        <p:spPr>
          <a:xfrm>
            <a:off x="3076619" y="484155"/>
            <a:ext cx="2352675" cy="428625"/>
          </a:xfrm>
          <a:prstGeom prst="rect">
            <a:avLst/>
          </a:prstGeom>
        </p:spPr>
      </p:pic>
      <p:pic>
        <p:nvPicPr>
          <p:cNvPr id="4" name="Picture 3" descr="Text&#10;&#10;Description automatically generated">
            <a:extLst>
              <a:ext uri="{FF2B5EF4-FFF2-40B4-BE49-F238E27FC236}">
                <a16:creationId xmlns:a16="http://schemas.microsoft.com/office/drawing/2014/main" id="{D544726A-D094-40BE-9D84-5437EBA68AC6}"/>
              </a:ext>
            </a:extLst>
          </p:cNvPr>
          <p:cNvPicPr>
            <a:picLocks noChangeAspect="1"/>
          </p:cNvPicPr>
          <p:nvPr/>
        </p:nvPicPr>
        <p:blipFill>
          <a:blip r:embed="rId4"/>
          <a:stretch>
            <a:fillRect/>
          </a:stretch>
        </p:blipFill>
        <p:spPr>
          <a:xfrm>
            <a:off x="17092" y="67031"/>
            <a:ext cx="1905000" cy="514350"/>
          </a:xfrm>
          <a:prstGeom prst="rect">
            <a:avLst/>
          </a:prstGeom>
        </p:spPr>
      </p:pic>
    </p:spTree>
    <p:extLst>
      <p:ext uri="{BB962C8B-B14F-4D97-AF65-F5344CB8AC3E}">
        <p14:creationId xmlns:p14="http://schemas.microsoft.com/office/powerpoint/2010/main" val="3166054779"/>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AFE0D-D698-4D3B-A1F7-206600C14326}"/>
              </a:ext>
            </a:extLst>
          </p:cNvPr>
          <p:cNvPicPr>
            <a:picLocks noChangeAspect="1"/>
          </p:cNvPicPr>
          <p:nvPr/>
        </p:nvPicPr>
        <p:blipFill>
          <a:blip r:embed="rId2"/>
          <a:stretch>
            <a:fillRect/>
          </a:stretch>
        </p:blipFill>
        <p:spPr>
          <a:xfrm>
            <a:off x="0" y="871671"/>
            <a:ext cx="4485736" cy="2199118"/>
          </a:xfrm>
          <a:prstGeom prst="rect">
            <a:avLst/>
          </a:prstGeom>
        </p:spPr>
      </p:pic>
      <p:pic>
        <p:nvPicPr>
          <p:cNvPr id="6" name="Picture 5">
            <a:extLst>
              <a:ext uri="{FF2B5EF4-FFF2-40B4-BE49-F238E27FC236}">
                <a16:creationId xmlns:a16="http://schemas.microsoft.com/office/drawing/2014/main" id="{6A5C7D0C-5706-4D54-A9A8-891C776B6797}"/>
              </a:ext>
            </a:extLst>
          </p:cNvPr>
          <p:cNvPicPr>
            <a:picLocks noChangeAspect="1"/>
          </p:cNvPicPr>
          <p:nvPr/>
        </p:nvPicPr>
        <p:blipFill>
          <a:blip r:embed="rId3"/>
          <a:stretch>
            <a:fillRect/>
          </a:stretch>
        </p:blipFill>
        <p:spPr>
          <a:xfrm>
            <a:off x="4864277" y="871671"/>
            <a:ext cx="4025663" cy="2199118"/>
          </a:xfrm>
          <a:prstGeom prst="rect">
            <a:avLst/>
          </a:prstGeom>
        </p:spPr>
      </p:pic>
      <p:pic>
        <p:nvPicPr>
          <p:cNvPr id="8" name="Picture 7">
            <a:extLst>
              <a:ext uri="{FF2B5EF4-FFF2-40B4-BE49-F238E27FC236}">
                <a16:creationId xmlns:a16="http://schemas.microsoft.com/office/drawing/2014/main" id="{C2978EF5-7CC3-4A63-A3D7-D903B1B50FE0}"/>
              </a:ext>
            </a:extLst>
          </p:cNvPr>
          <p:cNvPicPr>
            <a:picLocks noChangeAspect="1"/>
          </p:cNvPicPr>
          <p:nvPr/>
        </p:nvPicPr>
        <p:blipFill>
          <a:blip r:embed="rId4"/>
          <a:stretch>
            <a:fillRect/>
          </a:stretch>
        </p:blipFill>
        <p:spPr>
          <a:xfrm>
            <a:off x="0" y="3153397"/>
            <a:ext cx="4393721" cy="1913183"/>
          </a:xfrm>
          <a:prstGeom prst="rect">
            <a:avLst/>
          </a:prstGeom>
        </p:spPr>
      </p:pic>
      <p:pic>
        <p:nvPicPr>
          <p:cNvPr id="15" name="Picture 14">
            <a:extLst>
              <a:ext uri="{FF2B5EF4-FFF2-40B4-BE49-F238E27FC236}">
                <a16:creationId xmlns:a16="http://schemas.microsoft.com/office/drawing/2014/main" id="{2543C1FB-53F4-478E-B482-34248A92181B}"/>
              </a:ext>
            </a:extLst>
          </p:cNvPr>
          <p:cNvPicPr>
            <a:picLocks noChangeAspect="1"/>
          </p:cNvPicPr>
          <p:nvPr/>
        </p:nvPicPr>
        <p:blipFill>
          <a:blip r:embed="rId5"/>
          <a:stretch>
            <a:fillRect/>
          </a:stretch>
        </p:blipFill>
        <p:spPr>
          <a:xfrm>
            <a:off x="4864277" y="3153397"/>
            <a:ext cx="4083170" cy="1990103"/>
          </a:xfrm>
          <a:prstGeom prst="rect">
            <a:avLst/>
          </a:prstGeom>
        </p:spPr>
      </p:pic>
      <p:pic>
        <p:nvPicPr>
          <p:cNvPr id="4" name="Picture 3" descr="Text&#10;&#10;Description automatically generated">
            <a:extLst>
              <a:ext uri="{FF2B5EF4-FFF2-40B4-BE49-F238E27FC236}">
                <a16:creationId xmlns:a16="http://schemas.microsoft.com/office/drawing/2014/main" id="{1F3BA899-BFE3-4DF5-872D-82D44F4667A4}"/>
              </a:ext>
            </a:extLst>
          </p:cNvPr>
          <p:cNvPicPr>
            <a:picLocks noChangeAspect="1"/>
          </p:cNvPicPr>
          <p:nvPr/>
        </p:nvPicPr>
        <p:blipFill>
          <a:blip r:embed="rId6"/>
          <a:stretch>
            <a:fillRect/>
          </a:stretch>
        </p:blipFill>
        <p:spPr>
          <a:xfrm>
            <a:off x="0" y="50747"/>
            <a:ext cx="1905000" cy="514350"/>
          </a:xfrm>
          <a:prstGeom prst="rect">
            <a:avLst/>
          </a:prstGeom>
        </p:spPr>
      </p:pic>
    </p:spTree>
    <p:extLst>
      <p:ext uri="{BB962C8B-B14F-4D97-AF65-F5344CB8AC3E}">
        <p14:creationId xmlns:p14="http://schemas.microsoft.com/office/powerpoint/2010/main" val="124069773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A30BF9-E08E-4B67-810F-5EF8B3889FCE}"/>
              </a:ext>
            </a:extLst>
          </p:cNvPr>
          <p:cNvPicPr>
            <a:picLocks noChangeAspect="1"/>
          </p:cNvPicPr>
          <p:nvPr/>
        </p:nvPicPr>
        <p:blipFill>
          <a:blip r:embed="rId2"/>
          <a:stretch>
            <a:fillRect/>
          </a:stretch>
        </p:blipFill>
        <p:spPr>
          <a:xfrm>
            <a:off x="20128" y="886451"/>
            <a:ext cx="4249947" cy="2064374"/>
          </a:xfrm>
          <a:prstGeom prst="rect">
            <a:avLst/>
          </a:prstGeom>
        </p:spPr>
      </p:pic>
      <p:pic>
        <p:nvPicPr>
          <p:cNvPr id="14" name="Picture 13">
            <a:extLst>
              <a:ext uri="{FF2B5EF4-FFF2-40B4-BE49-F238E27FC236}">
                <a16:creationId xmlns:a16="http://schemas.microsoft.com/office/drawing/2014/main" id="{D79A20D5-9047-4B73-B9A0-11623BB0E8B3}"/>
              </a:ext>
            </a:extLst>
          </p:cNvPr>
          <p:cNvPicPr>
            <a:picLocks noChangeAspect="1"/>
          </p:cNvPicPr>
          <p:nvPr/>
        </p:nvPicPr>
        <p:blipFill>
          <a:blip r:embed="rId3"/>
          <a:stretch>
            <a:fillRect/>
          </a:stretch>
        </p:blipFill>
        <p:spPr>
          <a:xfrm>
            <a:off x="4572000" y="886449"/>
            <a:ext cx="4528856" cy="2064375"/>
          </a:xfrm>
          <a:prstGeom prst="rect">
            <a:avLst/>
          </a:prstGeom>
        </p:spPr>
      </p:pic>
      <p:pic>
        <p:nvPicPr>
          <p:cNvPr id="4" name="Picture 3">
            <a:extLst>
              <a:ext uri="{FF2B5EF4-FFF2-40B4-BE49-F238E27FC236}">
                <a16:creationId xmlns:a16="http://schemas.microsoft.com/office/drawing/2014/main" id="{A03A07CE-CA2F-49F7-9D60-EE78CAA7C47C}"/>
              </a:ext>
            </a:extLst>
          </p:cNvPr>
          <p:cNvPicPr>
            <a:picLocks noChangeAspect="1"/>
          </p:cNvPicPr>
          <p:nvPr/>
        </p:nvPicPr>
        <p:blipFill>
          <a:blip r:embed="rId3"/>
          <a:stretch>
            <a:fillRect/>
          </a:stretch>
        </p:blipFill>
        <p:spPr>
          <a:xfrm>
            <a:off x="0" y="3025211"/>
            <a:ext cx="4290204" cy="2064374"/>
          </a:xfrm>
          <a:prstGeom prst="rect">
            <a:avLst/>
          </a:prstGeom>
        </p:spPr>
      </p:pic>
      <p:pic>
        <p:nvPicPr>
          <p:cNvPr id="7" name="Picture 6">
            <a:extLst>
              <a:ext uri="{FF2B5EF4-FFF2-40B4-BE49-F238E27FC236}">
                <a16:creationId xmlns:a16="http://schemas.microsoft.com/office/drawing/2014/main" id="{EF1D3B4A-C336-4B4E-A907-50F9A870D531}"/>
              </a:ext>
            </a:extLst>
          </p:cNvPr>
          <p:cNvPicPr>
            <a:picLocks noChangeAspect="1"/>
          </p:cNvPicPr>
          <p:nvPr/>
        </p:nvPicPr>
        <p:blipFill>
          <a:blip r:embed="rId4"/>
          <a:stretch>
            <a:fillRect/>
          </a:stretch>
        </p:blipFill>
        <p:spPr>
          <a:xfrm>
            <a:off x="4572000" y="3025211"/>
            <a:ext cx="4491487" cy="2118288"/>
          </a:xfrm>
          <a:prstGeom prst="rect">
            <a:avLst/>
          </a:prstGeom>
        </p:spPr>
      </p:pic>
      <p:pic>
        <p:nvPicPr>
          <p:cNvPr id="3" name="Picture 2" descr="Text&#10;&#10;Description automatically generated">
            <a:extLst>
              <a:ext uri="{FF2B5EF4-FFF2-40B4-BE49-F238E27FC236}">
                <a16:creationId xmlns:a16="http://schemas.microsoft.com/office/drawing/2014/main" id="{725C9347-4321-4D15-9B31-73BF8A4D21C7}"/>
              </a:ext>
            </a:extLst>
          </p:cNvPr>
          <p:cNvPicPr>
            <a:picLocks noChangeAspect="1"/>
          </p:cNvPicPr>
          <p:nvPr/>
        </p:nvPicPr>
        <p:blipFill>
          <a:blip r:embed="rId5"/>
          <a:stretch>
            <a:fillRect/>
          </a:stretch>
        </p:blipFill>
        <p:spPr>
          <a:xfrm>
            <a:off x="11582" y="60641"/>
            <a:ext cx="1905000" cy="514350"/>
          </a:xfrm>
          <a:prstGeom prst="rect">
            <a:avLst/>
          </a:prstGeom>
        </p:spPr>
      </p:pic>
    </p:spTree>
    <p:extLst>
      <p:ext uri="{BB962C8B-B14F-4D97-AF65-F5344CB8AC3E}">
        <p14:creationId xmlns:p14="http://schemas.microsoft.com/office/powerpoint/2010/main" val="1860777065"/>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Task 2d : Configure Address Validator Transformation </a:t>
            </a:r>
            <a:r>
              <a:rPr lang="en-US" b="1" dirty="0">
                <a:sym typeface="Wingdings" panose="05000000000000000000" pitchFamily="2" charset="2"/>
              </a:rPr>
              <a:t> Input Port from ALL_CUSTOMER</a:t>
            </a:r>
            <a:endParaRPr lang="en-US" b="1" dirty="0"/>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A51FB75F-2394-4472-89C8-DE13C5A04D97}"/>
              </a:ext>
            </a:extLst>
          </p:cNvPr>
          <p:cNvPicPr>
            <a:picLocks noChangeAspect="1"/>
          </p:cNvPicPr>
          <p:nvPr/>
        </p:nvPicPr>
        <p:blipFill>
          <a:blip r:embed="rId5"/>
          <a:stretch>
            <a:fillRect/>
          </a:stretch>
        </p:blipFill>
        <p:spPr>
          <a:xfrm>
            <a:off x="0" y="55491"/>
            <a:ext cx="1905000" cy="514350"/>
          </a:xfrm>
          <a:prstGeom prst="rect">
            <a:avLst/>
          </a:prstGeom>
        </p:spPr>
      </p:pic>
    </p:spTree>
    <p:custDataLst>
      <p:tags r:id="rId1"/>
    </p:custDataLst>
    <p:extLst>
      <p:ext uri="{BB962C8B-B14F-4D97-AF65-F5344CB8AC3E}">
        <p14:creationId xmlns:p14="http://schemas.microsoft.com/office/powerpoint/2010/main" val="121670535"/>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A16E45-433B-406F-83B0-83A8DA8483F2}"/>
              </a:ext>
            </a:extLst>
          </p:cNvPr>
          <p:cNvPicPr>
            <a:picLocks noChangeAspect="1"/>
          </p:cNvPicPr>
          <p:nvPr/>
        </p:nvPicPr>
        <p:blipFill>
          <a:blip r:embed="rId2"/>
          <a:stretch>
            <a:fillRect/>
          </a:stretch>
        </p:blipFill>
        <p:spPr>
          <a:xfrm>
            <a:off x="72280" y="940036"/>
            <a:ext cx="8999440" cy="4203463"/>
          </a:xfrm>
          <a:prstGeom prst="rect">
            <a:avLst/>
          </a:prstGeom>
        </p:spPr>
      </p:pic>
      <p:pic>
        <p:nvPicPr>
          <p:cNvPr id="3" name="Picture 2" descr="Text&#10;&#10;Description automatically generated">
            <a:extLst>
              <a:ext uri="{FF2B5EF4-FFF2-40B4-BE49-F238E27FC236}">
                <a16:creationId xmlns:a16="http://schemas.microsoft.com/office/drawing/2014/main" id="{6E0CD9F7-3F91-4D4A-B53B-0BA6033110B9}"/>
              </a:ext>
            </a:extLst>
          </p:cNvPr>
          <p:cNvPicPr>
            <a:picLocks noChangeAspect="1"/>
          </p:cNvPicPr>
          <p:nvPr/>
        </p:nvPicPr>
        <p:blipFill>
          <a:blip r:embed="rId3"/>
          <a:stretch>
            <a:fillRect/>
          </a:stretch>
        </p:blipFill>
        <p:spPr>
          <a:xfrm>
            <a:off x="0" y="59822"/>
            <a:ext cx="1905000" cy="514350"/>
          </a:xfrm>
          <a:prstGeom prst="rect">
            <a:avLst/>
          </a:prstGeom>
        </p:spPr>
      </p:pic>
    </p:spTree>
    <p:extLst>
      <p:ext uri="{BB962C8B-B14F-4D97-AF65-F5344CB8AC3E}">
        <p14:creationId xmlns:p14="http://schemas.microsoft.com/office/powerpoint/2010/main" val="799344838"/>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Address Doctor</a:t>
            </a:r>
            <a:r>
              <a:rPr lang="en-US" b="1" dirty="0">
                <a:sym typeface="Wingdings" panose="05000000000000000000" pitchFamily="2" charset="2"/>
              </a:rPr>
              <a:t></a:t>
            </a:r>
            <a:r>
              <a:rPr lang="en-US" b="1" dirty="0"/>
              <a:t> Match Code and Mailability Score</a:t>
            </a:r>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679E86FC-7E31-4737-8D82-C027937D8044}"/>
              </a:ext>
            </a:extLst>
          </p:cNvPr>
          <p:cNvPicPr>
            <a:picLocks noChangeAspect="1"/>
          </p:cNvPicPr>
          <p:nvPr/>
        </p:nvPicPr>
        <p:blipFill>
          <a:blip r:embed="rId5"/>
          <a:stretch>
            <a:fillRect/>
          </a:stretch>
        </p:blipFill>
        <p:spPr>
          <a:xfrm>
            <a:off x="0" y="55491"/>
            <a:ext cx="1905000" cy="514350"/>
          </a:xfrm>
          <a:prstGeom prst="rect">
            <a:avLst/>
          </a:prstGeom>
        </p:spPr>
      </p:pic>
    </p:spTree>
    <p:custDataLst>
      <p:tags r:id="rId1"/>
    </p:custDataLst>
    <p:extLst>
      <p:ext uri="{BB962C8B-B14F-4D97-AF65-F5344CB8AC3E}">
        <p14:creationId xmlns:p14="http://schemas.microsoft.com/office/powerpoint/2010/main" val="2272036906"/>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1C3F6A77-1D98-45B1-A361-CB2EEACF4A86}"/>
              </a:ext>
            </a:extLst>
          </p:cNvPr>
          <p:cNvSpPr>
            <a:spLocks noGrp="1"/>
          </p:cNvSpPr>
          <p:nvPr>
            <p:ph type="title"/>
          </p:nvPr>
        </p:nvSpPr>
        <p:spPr>
          <a:xfrm>
            <a:off x="628650" y="846033"/>
            <a:ext cx="7886700" cy="541623"/>
          </a:xfrm>
        </p:spPr>
        <p:txBody>
          <a:bodyPr/>
          <a:lstStyle/>
          <a:p>
            <a:r>
              <a:rPr lang="en-US" altLang="en-US" dirty="0"/>
              <a:t>Standardize and Validate Valuable Customer Data</a:t>
            </a:r>
          </a:p>
        </p:txBody>
      </p:sp>
      <p:sp>
        <p:nvSpPr>
          <p:cNvPr id="46083" name="Content Placeholder 2">
            <a:extLst>
              <a:ext uri="{FF2B5EF4-FFF2-40B4-BE49-F238E27FC236}">
                <a16:creationId xmlns:a16="http://schemas.microsoft.com/office/drawing/2014/main" id="{6C8AA783-CA8C-46E6-87B6-1AAC818BAC76}"/>
              </a:ext>
            </a:extLst>
          </p:cNvPr>
          <p:cNvSpPr>
            <a:spLocks noGrp="1"/>
          </p:cNvSpPr>
          <p:nvPr>
            <p:ph idx="1"/>
          </p:nvPr>
        </p:nvSpPr>
        <p:spPr>
          <a:xfrm>
            <a:off x="4440608" y="1457834"/>
            <a:ext cx="4312489" cy="3606653"/>
          </a:xfrm>
        </p:spPr>
        <p:txBody>
          <a:bodyPr>
            <a:normAutofit fontScale="92500"/>
          </a:bodyPr>
          <a:lstStyle/>
          <a:p>
            <a:r>
              <a:rPr lang="en-US" altLang="en-US" sz="1350" b="1" dirty="0"/>
              <a:t>Informatica Data Quality Content Options</a:t>
            </a:r>
            <a:r>
              <a:rPr lang="en-US" altLang="en-US" sz="1350" dirty="0"/>
              <a:t> standardize name and address data and validate address delivery points based on geography</a:t>
            </a:r>
          </a:p>
          <a:p>
            <a:r>
              <a:rPr lang="en-US" altLang="en-US" sz="1350" b="1" dirty="0"/>
              <a:t>Informatica Data Quality Accelerators</a:t>
            </a:r>
            <a:br>
              <a:rPr lang="en-US" altLang="en-US" sz="1350" dirty="0"/>
            </a:br>
            <a:r>
              <a:rPr lang="en-US" altLang="en-US" sz="1350" dirty="0"/>
              <a:t>These accelerators consist of prebuilt mappings, mapplets, rules, and RTM dictionaries built to solve common data quality problems associated to the particular regional package. Business name RTM dictionaries, personal ID validation rules, and cultural-specific matching rules are available within these accelerators.</a:t>
            </a:r>
          </a:p>
          <a:p>
            <a:r>
              <a:rPr lang="en-US" altLang="en-US" sz="1350" b="1" dirty="0"/>
              <a:t>Standard Address Parsing Package</a:t>
            </a:r>
            <a:br>
              <a:rPr lang="en-US" altLang="en-US" sz="1350" dirty="0"/>
            </a:br>
            <a:r>
              <a:rPr lang="en-US" altLang="en-US" sz="1350" dirty="0"/>
              <a:t>This package supplies address standardization dictionaries at a city, state/province, and postal code level for more than 180 countries</a:t>
            </a:r>
          </a:p>
        </p:txBody>
      </p:sp>
      <p:pic>
        <p:nvPicPr>
          <p:cNvPr id="5" name="Picture 4">
            <a:extLst>
              <a:ext uri="{FF2B5EF4-FFF2-40B4-BE49-F238E27FC236}">
                <a16:creationId xmlns:a16="http://schemas.microsoft.com/office/drawing/2014/main" id="{564995C6-B583-4D35-9EA4-65F0F2085AAC}"/>
              </a:ext>
            </a:extLst>
          </p:cNvPr>
          <p:cNvPicPr>
            <a:picLocks noChangeAspect="1"/>
          </p:cNvPicPr>
          <p:nvPr/>
        </p:nvPicPr>
        <p:blipFill>
          <a:blip r:embed="rId2"/>
          <a:stretch>
            <a:fillRect/>
          </a:stretch>
        </p:blipFill>
        <p:spPr>
          <a:xfrm>
            <a:off x="0" y="1457836"/>
            <a:ext cx="4254359" cy="3606652"/>
          </a:xfrm>
          <a:prstGeom prst="rect">
            <a:avLst/>
          </a:prstGeom>
        </p:spPr>
      </p:pic>
      <p:pic>
        <p:nvPicPr>
          <p:cNvPr id="3" name="Picture 2" descr="Text&#10;&#10;Description automatically generated">
            <a:extLst>
              <a:ext uri="{FF2B5EF4-FFF2-40B4-BE49-F238E27FC236}">
                <a16:creationId xmlns:a16="http://schemas.microsoft.com/office/drawing/2014/main" id="{F45C63CE-278E-48A8-82FD-ADEBF98179F2}"/>
              </a:ext>
            </a:extLst>
          </p:cNvPr>
          <p:cNvPicPr>
            <a:picLocks noChangeAspect="1"/>
          </p:cNvPicPr>
          <p:nvPr/>
        </p:nvPicPr>
        <p:blipFill>
          <a:blip r:embed="rId3"/>
          <a:stretch>
            <a:fillRect/>
          </a:stretch>
        </p:blipFill>
        <p:spPr>
          <a:xfrm>
            <a:off x="0" y="39418"/>
            <a:ext cx="1905000" cy="514350"/>
          </a:xfrm>
          <a:prstGeom prst="rect">
            <a:avLst/>
          </a:prstGeom>
        </p:spPr>
      </p:pic>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1EF14-E8AA-4C46-B8F9-19A1F7656251}"/>
              </a:ext>
            </a:extLst>
          </p:cNvPr>
          <p:cNvPicPr>
            <a:picLocks noChangeAspect="1"/>
          </p:cNvPicPr>
          <p:nvPr/>
        </p:nvPicPr>
        <p:blipFill>
          <a:blip r:embed="rId2"/>
          <a:stretch>
            <a:fillRect/>
          </a:stretch>
        </p:blipFill>
        <p:spPr>
          <a:xfrm>
            <a:off x="59485" y="1089078"/>
            <a:ext cx="3396832" cy="3832284"/>
          </a:xfrm>
          <a:prstGeom prst="rect">
            <a:avLst/>
          </a:prstGeom>
        </p:spPr>
      </p:pic>
      <p:pic>
        <p:nvPicPr>
          <p:cNvPr id="6" name="Picture 5">
            <a:extLst>
              <a:ext uri="{FF2B5EF4-FFF2-40B4-BE49-F238E27FC236}">
                <a16:creationId xmlns:a16="http://schemas.microsoft.com/office/drawing/2014/main" id="{7D864B9B-CF23-4FD5-980E-25129DF1AC42}"/>
              </a:ext>
            </a:extLst>
          </p:cNvPr>
          <p:cNvPicPr>
            <a:picLocks noChangeAspect="1"/>
          </p:cNvPicPr>
          <p:nvPr/>
        </p:nvPicPr>
        <p:blipFill>
          <a:blip r:embed="rId3"/>
          <a:stretch>
            <a:fillRect/>
          </a:stretch>
        </p:blipFill>
        <p:spPr>
          <a:xfrm>
            <a:off x="3456317" y="1089078"/>
            <a:ext cx="5619261" cy="3956656"/>
          </a:xfrm>
          <a:prstGeom prst="rect">
            <a:avLst/>
          </a:prstGeom>
        </p:spPr>
      </p:pic>
      <p:pic>
        <p:nvPicPr>
          <p:cNvPr id="4" name="Picture 3" descr="Text&#10;&#10;Description automatically generated">
            <a:extLst>
              <a:ext uri="{FF2B5EF4-FFF2-40B4-BE49-F238E27FC236}">
                <a16:creationId xmlns:a16="http://schemas.microsoft.com/office/drawing/2014/main" id="{D64056F9-9DF6-4980-86F8-5D0BE6BCBA27}"/>
              </a:ext>
            </a:extLst>
          </p:cNvPr>
          <p:cNvPicPr>
            <a:picLocks noChangeAspect="1"/>
          </p:cNvPicPr>
          <p:nvPr/>
        </p:nvPicPr>
        <p:blipFill>
          <a:blip r:embed="rId4"/>
          <a:stretch>
            <a:fillRect/>
          </a:stretch>
        </p:blipFill>
        <p:spPr>
          <a:xfrm>
            <a:off x="0" y="58484"/>
            <a:ext cx="1905000" cy="514350"/>
          </a:xfrm>
          <a:prstGeom prst="rect">
            <a:avLst/>
          </a:prstGeom>
        </p:spPr>
      </p:pic>
    </p:spTree>
    <p:extLst>
      <p:ext uri="{BB962C8B-B14F-4D97-AF65-F5344CB8AC3E}">
        <p14:creationId xmlns:p14="http://schemas.microsoft.com/office/powerpoint/2010/main" val="823253482"/>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1EF14-E8AA-4C46-B8F9-19A1F7656251}"/>
              </a:ext>
            </a:extLst>
          </p:cNvPr>
          <p:cNvPicPr>
            <a:picLocks noChangeAspect="1"/>
          </p:cNvPicPr>
          <p:nvPr/>
        </p:nvPicPr>
        <p:blipFill>
          <a:blip r:embed="rId2"/>
          <a:stretch>
            <a:fillRect/>
          </a:stretch>
        </p:blipFill>
        <p:spPr>
          <a:xfrm>
            <a:off x="59485" y="1114715"/>
            <a:ext cx="3396832" cy="3832284"/>
          </a:xfrm>
          <a:prstGeom prst="rect">
            <a:avLst/>
          </a:prstGeom>
        </p:spPr>
      </p:pic>
      <p:pic>
        <p:nvPicPr>
          <p:cNvPr id="4" name="Picture 3">
            <a:extLst>
              <a:ext uri="{FF2B5EF4-FFF2-40B4-BE49-F238E27FC236}">
                <a16:creationId xmlns:a16="http://schemas.microsoft.com/office/drawing/2014/main" id="{87DA6CD3-ACD9-49EA-81BF-F48A344C36D3}"/>
              </a:ext>
            </a:extLst>
          </p:cNvPr>
          <p:cNvPicPr>
            <a:picLocks noChangeAspect="1"/>
          </p:cNvPicPr>
          <p:nvPr/>
        </p:nvPicPr>
        <p:blipFill>
          <a:blip r:embed="rId3"/>
          <a:stretch>
            <a:fillRect/>
          </a:stretch>
        </p:blipFill>
        <p:spPr>
          <a:xfrm>
            <a:off x="3456317" y="1265209"/>
            <a:ext cx="5446951" cy="3832284"/>
          </a:xfrm>
          <a:prstGeom prst="rect">
            <a:avLst/>
          </a:prstGeom>
        </p:spPr>
      </p:pic>
      <p:pic>
        <p:nvPicPr>
          <p:cNvPr id="7" name="Picture 6">
            <a:extLst>
              <a:ext uri="{FF2B5EF4-FFF2-40B4-BE49-F238E27FC236}">
                <a16:creationId xmlns:a16="http://schemas.microsoft.com/office/drawing/2014/main" id="{CE59A650-9318-44DD-83A2-5BD10A7AB11D}"/>
              </a:ext>
            </a:extLst>
          </p:cNvPr>
          <p:cNvPicPr>
            <a:picLocks noChangeAspect="1"/>
          </p:cNvPicPr>
          <p:nvPr/>
        </p:nvPicPr>
        <p:blipFill>
          <a:blip r:embed="rId4"/>
          <a:stretch>
            <a:fillRect/>
          </a:stretch>
        </p:blipFill>
        <p:spPr>
          <a:xfrm>
            <a:off x="3443287" y="819440"/>
            <a:ext cx="2257425" cy="295275"/>
          </a:xfrm>
          <a:prstGeom prst="rect">
            <a:avLst/>
          </a:prstGeom>
        </p:spPr>
      </p:pic>
      <p:pic>
        <p:nvPicPr>
          <p:cNvPr id="5" name="Picture 4" descr="Text&#10;&#10;Description automatically generated">
            <a:extLst>
              <a:ext uri="{FF2B5EF4-FFF2-40B4-BE49-F238E27FC236}">
                <a16:creationId xmlns:a16="http://schemas.microsoft.com/office/drawing/2014/main" id="{DFA679F2-8B6C-4EDB-9B45-ADAB8F079F76}"/>
              </a:ext>
            </a:extLst>
          </p:cNvPr>
          <p:cNvPicPr>
            <a:picLocks noChangeAspect="1"/>
          </p:cNvPicPr>
          <p:nvPr/>
        </p:nvPicPr>
        <p:blipFill>
          <a:blip r:embed="rId5"/>
          <a:stretch>
            <a:fillRect/>
          </a:stretch>
        </p:blipFill>
        <p:spPr>
          <a:xfrm>
            <a:off x="0" y="49939"/>
            <a:ext cx="1905000" cy="514350"/>
          </a:xfrm>
          <a:prstGeom prst="rect">
            <a:avLst/>
          </a:prstGeom>
        </p:spPr>
      </p:pic>
    </p:spTree>
    <p:extLst>
      <p:ext uri="{BB962C8B-B14F-4D97-AF65-F5344CB8AC3E}">
        <p14:creationId xmlns:p14="http://schemas.microsoft.com/office/powerpoint/2010/main" val="2136272913"/>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1EF14-E8AA-4C46-B8F9-19A1F7656251}"/>
              </a:ext>
            </a:extLst>
          </p:cNvPr>
          <p:cNvPicPr>
            <a:picLocks noChangeAspect="1"/>
          </p:cNvPicPr>
          <p:nvPr/>
        </p:nvPicPr>
        <p:blipFill>
          <a:blip r:embed="rId2"/>
          <a:stretch>
            <a:fillRect/>
          </a:stretch>
        </p:blipFill>
        <p:spPr>
          <a:xfrm>
            <a:off x="59485" y="1174536"/>
            <a:ext cx="3396832" cy="3832284"/>
          </a:xfrm>
          <a:prstGeom prst="rect">
            <a:avLst/>
          </a:prstGeom>
        </p:spPr>
      </p:pic>
      <p:pic>
        <p:nvPicPr>
          <p:cNvPr id="7" name="Picture 6">
            <a:extLst>
              <a:ext uri="{FF2B5EF4-FFF2-40B4-BE49-F238E27FC236}">
                <a16:creationId xmlns:a16="http://schemas.microsoft.com/office/drawing/2014/main" id="{CE59A650-9318-44DD-83A2-5BD10A7AB11D}"/>
              </a:ext>
            </a:extLst>
          </p:cNvPr>
          <p:cNvPicPr>
            <a:picLocks noChangeAspect="1"/>
          </p:cNvPicPr>
          <p:nvPr/>
        </p:nvPicPr>
        <p:blipFill>
          <a:blip r:embed="rId3"/>
          <a:stretch>
            <a:fillRect/>
          </a:stretch>
        </p:blipFill>
        <p:spPr>
          <a:xfrm>
            <a:off x="3456317" y="811850"/>
            <a:ext cx="2257425" cy="295275"/>
          </a:xfrm>
          <a:prstGeom prst="rect">
            <a:avLst/>
          </a:prstGeom>
        </p:spPr>
      </p:pic>
      <p:pic>
        <p:nvPicPr>
          <p:cNvPr id="5" name="Picture 4">
            <a:extLst>
              <a:ext uri="{FF2B5EF4-FFF2-40B4-BE49-F238E27FC236}">
                <a16:creationId xmlns:a16="http://schemas.microsoft.com/office/drawing/2014/main" id="{B6D17806-C9C4-4131-B898-70C4B6D1431B}"/>
              </a:ext>
            </a:extLst>
          </p:cNvPr>
          <p:cNvPicPr>
            <a:picLocks noChangeAspect="1"/>
          </p:cNvPicPr>
          <p:nvPr/>
        </p:nvPicPr>
        <p:blipFill>
          <a:blip r:embed="rId4"/>
          <a:stretch>
            <a:fillRect/>
          </a:stretch>
        </p:blipFill>
        <p:spPr>
          <a:xfrm>
            <a:off x="3554082" y="1174536"/>
            <a:ext cx="5281693" cy="3928706"/>
          </a:xfrm>
          <a:prstGeom prst="rect">
            <a:avLst/>
          </a:prstGeom>
        </p:spPr>
      </p:pic>
      <p:pic>
        <p:nvPicPr>
          <p:cNvPr id="4" name="Picture 3" descr="Text&#10;&#10;Description automatically generated">
            <a:extLst>
              <a:ext uri="{FF2B5EF4-FFF2-40B4-BE49-F238E27FC236}">
                <a16:creationId xmlns:a16="http://schemas.microsoft.com/office/drawing/2014/main" id="{991992D6-8092-4E41-9943-BDA06EAE2BCC}"/>
              </a:ext>
            </a:extLst>
          </p:cNvPr>
          <p:cNvPicPr>
            <a:picLocks noChangeAspect="1"/>
          </p:cNvPicPr>
          <p:nvPr/>
        </p:nvPicPr>
        <p:blipFill>
          <a:blip r:embed="rId5"/>
          <a:stretch>
            <a:fillRect/>
          </a:stretch>
        </p:blipFill>
        <p:spPr>
          <a:xfrm>
            <a:off x="0" y="50741"/>
            <a:ext cx="1905000" cy="514350"/>
          </a:xfrm>
          <a:prstGeom prst="rect">
            <a:avLst/>
          </a:prstGeom>
        </p:spPr>
      </p:pic>
    </p:spTree>
    <p:extLst>
      <p:ext uri="{BB962C8B-B14F-4D97-AF65-F5344CB8AC3E}">
        <p14:creationId xmlns:p14="http://schemas.microsoft.com/office/powerpoint/2010/main" val="4204491229"/>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a:xfrm>
            <a:off x="997663" y="1930708"/>
            <a:ext cx="7155737" cy="1560115"/>
          </a:xfrm>
        </p:spPr>
        <p:txBody>
          <a:bodyPr anchor="t">
            <a:noAutofit/>
          </a:bodyPr>
          <a:lstStyle/>
          <a:p>
            <a:r>
              <a:rPr lang="en-US" b="1" dirty="0"/>
              <a:t>Task 2E : Run Data Viewer Address Validator Transformation</a:t>
            </a:r>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C0671A32-9D5C-4805-A016-594EB69ECC65}"/>
              </a:ext>
            </a:extLst>
          </p:cNvPr>
          <p:cNvPicPr>
            <a:picLocks noChangeAspect="1"/>
          </p:cNvPicPr>
          <p:nvPr/>
        </p:nvPicPr>
        <p:blipFill>
          <a:blip r:embed="rId5"/>
          <a:stretch>
            <a:fillRect/>
          </a:stretch>
        </p:blipFill>
        <p:spPr>
          <a:xfrm>
            <a:off x="0" y="64037"/>
            <a:ext cx="1905000" cy="514350"/>
          </a:xfrm>
          <a:prstGeom prst="rect">
            <a:avLst/>
          </a:prstGeom>
        </p:spPr>
      </p:pic>
    </p:spTree>
    <p:custDataLst>
      <p:tags r:id="rId1"/>
    </p:custDataLst>
    <p:extLst>
      <p:ext uri="{BB962C8B-B14F-4D97-AF65-F5344CB8AC3E}">
        <p14:creationId xmlns:p14="http://schemas.microsoft.com/office/powerpoint/2010/main" val="142344225"/>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2EF91D-B10C-4D69-B2E7-A6F09BE2C2A9}"/>
              </a:ext>
            </a:extLst>
          </p:cNvPr>
          <p:cNvPicPr>
            <a:picLocks noChangeAspect="1"/>
          </p:cNvPicPr>
          <p:nvPr/>
        </p:nvPicPr>
        <p:blipFill>
          <a:blip r:embed="rId2"/>
          <a:stretch>
            <a:fillRect/>
          </a:stretch>
        </p:blipFill>
        <p:spPr>
          <a:xfrm>
            <a:off x="0" y="905854"/>
            <a:ext cx="9144000" cy="4237645"/>
          </a:xfrm>
          <a:prstGeom prst="rect">
            <a:avLst/>
          </a:prstGeom>
        </p:spPr>
      </p:pic>
      <p:pic>
        <p:nvPicPr>
          <p:cNvPr id="3" name="Picture 2" descr="Text&#10;&#10;Description automatically generated">
            <a:extLst>
              <a:ext uri="{FF2B5EF4-FFF2-40B4-BE49-F238E27FC236}">
                <a16:creationId xmlns:a16="http://schemas.microsoft.com/office/drawing/2014/main" id="{458B4E6A-7DDB-47F3-BFF0-B324DFB06507}"/>
              </a:ext>
            </a:extLst>
          </p:cNvPr>
          <p:cNvPicPr>
            <a:picLocks noChangeAspect="1"/>
          </p:cNvPicPr>
          <p:nvPr/>
        </p:nvPicPr>
        <p:blipFill>
          <a:blip r:embed="rId3"/>
          <a:stretch>
            <a:fillRect/>
          </a:stretch>
        </p:blipFill>
        <p:spPr>
          <a:xfrm>
            <a:off x="-17092" y="51276"/>
            <a:ext cx="1905000" cy="514350"/>
          </a:xfrm>
          <a:prstGeom prst="rect">
            <a:avLst/>
          </a:prstGeom>
        </p:spPr>
      </p:pic>
    </p:spTree>
    <p:extLst>
      <p:ext uri="{BB962C8B-B14F-4D97-AF65-F5344CB8AC3E}">
        <p14:creationId xmlns:p14="http://schemas.microsoft.com/office/powerpoint/2010/main" val="2165493366"/>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8A286C9-BD3D-45DA-86AC-99C48FEEE8E7}"/>
              </a:ext>
            </a:extLst>
          </p:cNvPr>
          <p:cNvSpPr>
            <a:spLocks noGrp="1"/>
          </p:cNvSpPr>
          <p:nvPr>
            <p:ph type="title"/>
          </p:nvPr>
        </p:nvSpPr>
        <p:spPr>
          <a:xfrm>
            <a:off x="628650" y="777666"/>
            <a:ext cx="7886700" cy="490349"/>
          </a:xfrm>
        </p:spPr>
        <p:txBody>
          <a:bodyPr/>
          <a:lstStyle/>
          <a:p>
            <a:r>
              <a:rPr lang="en-US" altLang="en-US" dirty="0"/>
              <a:t>Standardize and Validate Valuable Customer Data</a:t>
            </a:r>
          </a:p>
        </p:txBody>
      </p:sp>
      <p:sp>
        <p:nvSpPr>
          <p:cNvPr id="47107" name="Content Placeholder 2">
            <a:extLst>
              <a:ext uri="{FF2B5EF4-FFF2-40B4-BE49-F238E27FC236}">
                <a16:creationId xmlns:a16="http://schemas.microsoft.com/office/drawing/2014/main" id="{0D0D4DB5-FCB1-4F9A-B1EE-975A5C6D8A16}"/>
              </a:ext>
            </a:extLst>
          </p:cNvPr>
          <p:cNvSpPr>
            <a:spLocks noGrp="1"/>
          </p:cNvSpPr>
          <p:nvPr>
            <p:ph idx="1"/>
          </p:nvPr>
        </p:nvSpPr>
        <p:spPr>
          <a:xfrm>
            <a:off x="4457700" y="1564276"/>
            <a:ext cx="4546938" cy="3421488"/>
          </a:xfrm>
        </p:spPr>
        <p:txBody>
          <a:bodyPr>
            <a:normAutofit fontScale="92500"/>
          </a:bodyPr>
          <a:lstStyle/>
          <a:p>
            <a:r>
              <a:rPr lang="en-US" altLang="en-US" sz="1350" b="1" dirty="0"/>
              <a:t>Premium Worldwide Address Cleansing and Standardization</a:t>
            </a:r>
            <a:br>
              <a:rPr lang="en-US" altLang="en-US" sz="1350" dirty="0"/>
            </a:br>
            <a:r>
              <a:rPr lang="en-US" altLang="en-US" sz="1350" dirty="0"/>
              <a:t>These subscription packages provide the highest quality address reference data from reputable sources around the globe. </a:t>
            </a:r>
          </a:p>
          <a:p>
            <a:r>
              <a:rPr lang="en-US" altLang="en-US" sz="1350" dirty="0"/>
              <a:t>These subscriptions provide address cleansing and standardization for </a:t>
            </a:r>
            <a:r>
              <a:rPr lang="en-US" altLang="en-US" sz="1350" dirty="0">
                <a:hlinkClick r:id="rId2" tooltip="Worldwide Address Cleansing and  Standardization"/>
              </a:rPr>
              <a:t>more than 240 countries</a:t>
            </a:r>
            <a:r>
              <a:rPr lang="en-US" altLang="en-US" sz="1350" dirty="0"/>
              <a:t> supporting </a:t>
            </a:r>
            <a:r>
              <a:rPr lang="en-US" altLang="en-US" sz="1350" dirty="0">
                <a:hlinkClick r:id="rId3" tooltip="Worldwide Address Cleansing and  Standardization"/>
              </a:rPr>
              <a:t>seven different writing systems</a:t>
            </a:r>
            <a:r>
              <a:rPr lang="en-US" altLang="en-US" sz="1350" dirty="0"/>
              <a:t>. </a:t>
            </a:r>
          </a:p>
          <a:p>
            <a:r>
              <a:rPr lang="en-US" altLang="en-US" sz="1350" b="1" dirty="0"/>
              <a:t>Geocoding Option Subscriptions</a:t>
            </a:r>
            <a:br>
              <a:rPr lang="en-US" altLang="en-US" sz="1350" dirty="0"/>
            </a:br>
            <a:r>
              <a:rPr lang="en-US" altLang="en-US" sz="1350" dirty="0"/>
              <a:t>These subscriptions provide the necessary reference data to apply latitude and longitude geocoordinates to address data. </a:t>
            </a:r>
          </a:p>
          <a:p>
            <a:r>
              <a:rPr lang="en-US" altLang="en-US" sz="1350" dirty="0"/>
              <a:t>The geocoding option assigns coordinates at a “roof-top” level and provides a </a:t>
            </a:r>
            <a:r>
              <a:rPr lang="en-US" altLang="en-US" sz="1350" dirty="0" err="1"/>
              <a:t>fall-back</a:t>
            </a:r>
            <a:r>
              <a:rPr lang="en-US" altLang="en-US" sz="1350" dirty="0"/>
              <a:t> geocode when appropriate</a:t>
            </a:r>
          </a:p>
        </p:txBody>
      </p:sp>
      <p:pic>
        <p:nvPicPr>
          <p:cNvPr id="5" name="Picture 4">
            <a:extLst>
              <a:ext uri="{FF2B5EF4-FFF2-40B4-BE49-F238E27FC236}">
                <a16:creationId xmlns:a16="http://schemas.microsoft.com/office/drawing/2014/main" id="{4D61204D-C86A-4C19-B0A1-AB52A3E62BF1}"/>
              </a:ext>
            </a:extLst>
          </p:cNvPr>
          <p:cNvPicPr>
            <a:picLocks noChangeAspect="1"/>
          </p:cNvPicPr>
          <p:nvPr/>
        </p:nvPicPr>
        <p:blipFill>
          <a:blip r:embed="rId4"/>
          <a:stretch>
            <a:fillRect/>
          </a:stretch>
        </p:blipFill>
        <p:spPr>
          <a:xfrm>
            <a:off x="139362" y="1379112"/>
            <a:ext cx="4254359" cy="3606652"/>
          </a:xfrm>
          <a:prstGeom prst="rect">
            <a:avLst/>
          </a:prstGeom>
        </p:spPr>
      </p:pic>
      <p:pic>
        <p:nvPicPr>
          <p:cNvPr id="3" name="Picture 2" descr="Text&#10;&#10;Description automatically generated">
            <a:extLst>
              <a:ext uri="{FF2B5EF4-FFF2-40B4-BE49-F238E27FC236}">
                <a16:creationId xmlns:a16="http://schemas.microsoft.com/office/drawing/2014/main" id="{D33B4E5B-7A88-44ED-97A6-A31B453569B2}"/>
              </a:ext>
            </a:extLst>
          </p:cNvPr>
          <p:cNvPicPr>
            <a:picLocks noChangeAspect="1"/>
          </p:cNvPicPr>
          <p:nvPr/>
        </p:nvPicPr>
        <p:blipFill>
          <a:blip r:embed="rId5"/>
          <a:stretch>
            <a:fillRect/>
          </a:stretch>
        </p:blipFill>
        <p:spPr>
          <a:xfrm>
            <a:off x="0" y="67031"/>
            <a:ext cx="1905000" cy="514350"/>
          </a:xfrm>
          <a:prstGeom prst="rect">
            <a:avLst/>
          </a:prstGeom>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570F8-FDE6-4F3E-9D60-756DC49B4A6D}"/>
              </a:ext>
            </a:extLst>
          </p:cNvPr>
          <p:cNvPicPr>
            <a:picLocks noChangeAspect="1"/>
          </p:cNvPicPr>
          <p:nvPr/>
        </p:nvPicPr>
        <p:blipFill>
          <a:blip r:embed="rId2"/>
          <a:stretch>
            <a:fillRect/>
          </a:stretch>
        </p:blipFill>
        <p:spPr>
          <a:xfrm>
            <a:off x="368408" y="752030"/>
            <a:ext cx="8407183" cy="4391470"/>
          </a:xfrm>
          <a:prstGeom prst="rect">
            <a:avLst/>
          </a:prstGeom>
        </p:spPr>
      </p:pic>
      <p:pic>
        <p:nvPicPr>
          <p:cNvPr id="3" name="Picture 2" descr="Text&#10;&#10;Description automatically generated">
            <a:extLst>
              <a:ext uri="{FF2B5EF4-FFF2-40B4-BE49-F238E27FC236}">
                <a16:creationId xmlns:a16="http://schemas.microsoft.com/office/drawing/2014/main" id="{D87845A1-6D37-49A3-A316-1AD38D600690}"/>
              </a:ext>
            </a:extLst>
          </p:cNvPr>
          <p:cNvPicPr>
            <a:picLocks noChangeAspect="1"/>
          </p:cNvPicPr>
          <p:nvPr/>
        </p:nvPicPr>
        <p:blipFill>
          <a:blip r:embed="rId3"/>
          <a:stretch>
            <a:fillRect/>
          </a:stretch>
        </p:blipFill>
        <p:spPr>
          <a:xfrm>
            <a:off x="0" y="84925"/>
            <a:ext cx="1905000" cy="514350"/>
          </a:xfrm>
          <a:prstGeom prst="rect">
            <a:avLst/>
          </a:prstGeom>
        </p:spPr>
      </p:pic>
    </p:spTree>
    <p:extLst>
      <p:ext uri="{BB962C8B-B14F-4D97-AF65-F5344CB8AC3E}">
        <p14:creationId xmlns:p14="http://schemas.microsoft.com/office/powerpoint/2010/main" val="94972814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p:cNvPicPr>
          <p:nvPr>
            <p:ph type="pic" sz="quarter" idx="13"/>
          </p:nvPr>
        </p:nvPicPr>
        <p:blipFill>
          <a:blip r:embed="rId4" cstate="print"/>
          <a:srcRect/>
          <a:stretch>
            <a:fillRect/>
          </a:stretch>
        </p:blipFill>
        <p:spPr>
          <a:prstGeom prst="rect">
            <a:avLst/>
          </a:prstGeom>
        </p:spPr>
      </p:pic>
      <p:sp>
        <p:nvSpPr>
          <p:cNvPr id="9" name="Rectangle 1"/>
          <p:cNvSpPr/>
          <p:nvPr/>
        </p:nvSpPr>
        <p:spPr>
          <a:xfrm>
            <a:off x="0" y="0"/>
            <a:ext cx="9144000" cy="5143500"/>
          </a:xfrm>
          <a:prstGeom prst="rect">
            <a:avLst/>
          </a:prstGeom>
          <a:solidFill>
            <a:srgbClr val="0F161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5" name="Title"/>
          <p:cNvSpPr>
            <a:spLocks noGrp="1"/>
          </p:cNvSpPr>
          <p:nvPr>
            <p:ph type="ctrTitle"/>
          </p:nvPr>
        </p:nvSpPr>
        <p:spPr/>
        <p:txBody>
          <a:bodyPr anchor="t">
            <a:noAutofit/>
          </a:bodyPr>
          <a:lstStyle/>
          <a:p>
            <a:r>
              <a:rPr lang="en-US" b="1" dirty="0"/>
              <a:t>IDQ Address Validator </a:t>
            </a:r>
            <a:r>
              <a:rPr lang="en-US" b="1" dirty="0">
                <a:sym typeface="Wingdings" panose="05000000000000000000" pitchFamily="2" charset="2"/>
              </a:rPr>
              <a:t> Process</a:t>
            </a:r>
            <a:endParaRPr lang="en-US" b="1" dirty="0"/>
          </a:p>
        </p:txBody>
      </p:sp>
      <p:sp>
        <p:nvSpPr>
          <p:cNvPr id="7" name="Rectangle 2"/>
          <p:cNvSpPr/>
          <p:nvPr/>
        </p:nvSpPr>
        <p:spPr>
          <a:xfrm>
            <a:off x="1051210" y="1560833"/>
            <a:ext cx="3686885" cy="2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solidFill>
                <a:schemeClr val="accent1">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948B6409-3522-4CA4-A20A-EAF73F5D89B9}"/>
              </a:ext>
            </a:extLst>
          </p:cNvPr>
          <p:cNvPicPr>
            <a:picLocks noChangeAspect="1"/>
          </p:cNvPicPr>
          <p:nvPr/>
        </p:nvPicPr>
        <p:blipFill>
          <a:blip r:embed="rId5"/>
          <a:stretch>
            <a:fillRect/>
          </a:stretch>
        </p:blipFill>
        <p:spPr>
          <a:xfrm>
            <a:off x="0" y="81129"/>
            <a:ext cx="1905000" cy="514350"/>
          </a:xfrm>
          <a:prstGeom prst="rect">
            <a:avLst/>
          </a:prstGeom>
        </p:spPr>
      </p:pic>
    </p:spTree>
    <p:custDataLst>
      <p:tags r:id="rId1"/>
    </p:custDataLst>
    <p:extLst>
      <p:ext uri="{BB962C8B-B14F-4D97-AF65-F5344CB8AC3E}">
        <p14:creationId xmlns:p14="http://schemas.microsoft.com/office/powerpoint/2010/main" val="1543699786"/>
      </p:ext>
    </p:extLst>
  </p:cSld>
  <p:clrMapOvr>
    <a:masterClrMapping/>
  </p:clrMapOvr>
  <mc:AlternateContent xmlns:mc="http://schemas.openxmlformats.org/markup-compatibility/2006" xmlns:p14="http://schemas.microsoft.com/office/powerpoint/2010/main">
    <mc:Choice Requires="p14">
      <p:transition p14:dur="8"/>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03B51594-2A6A-4587-88BD-99FF01731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03698"/>
            <a:ext cx="6229350" cy="362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9FB66D5A-847D-430A-8E5C-C0E62493A2DF}"/>
              </a:ext>
            </a:extLst>
          </p:cNvPr>
          <p:cNvPicPr>
            <a:picLocks noChangeAspect="1"/>
          </p:cNvPicPr>
          <p:nvPr/>
        </p:nvPicPr>
        <p:blipFill>
          <a:blip r:embed="rId3"/>
          <a:stretch>
            <a:fillRect/>
          </a:stretch>
        </p:blipFill>
        <p:spPr>
          <a:xfrm>
            <a:off x="0" y="75577"/>
            <a:ext cx="1905000" cy="514350"/>
          </a:xfrm>
          <a:prstGeom prst="rect">
            <a:avLst/>
          </a:prstGeom>
        </p:spPr>
      </p:pic>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44341A9D-A828-485E-84E7-28839B630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835885"/>
            <a:ext cx="645795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descr="Text&#10;&#10;Description automatically generated">
            <a:extLst>
              <a:ext uri="{FF2B5EF4-FFF2-40B4-BE49-F238E27FC236}">
                <a16:creationId xmlns:a16="http://schemas.microsoft.com/office/drawing/2014/main" id="{76196B8D-53E8-4390-B7C3-02E945F2B882}"/>
              </a:ext>
            </a:extLst>
          </p:cNvPr>
          <p:cNvPicPr>
            <a:picLocks noChangeAspect="1"/>
          </p:cNvPicPr>
          <p:nvPr/>
        </p:nvPicPr>
        <p:blipFill>
          <a:blip r:embed="rId3"/>
          <a:stretch>
            <a:fillRect/>
          </a:stretch>
        </p:blipFill>
        <p:spPr>
          <a:xfrm>
            <a:off x="0" y="75577"/>
            <a:ext cx="1905000" cy="514350"/>
          </a:xfrm>
          <a:prstGeom prst="rect">
            <a:avLst/>
          </a:prstGeom>
        </p:spPr>
      </p:pic>
    </p:spTree>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563D64BB-5F60-45A9-BFD8-AFB885BC93CC}"/>
  <p:tag name="ISPRING_RESOURCE_FOLDER" val="C:\Users\CSS\Desktop\Architecting with Google Kubernetes Engine Foundation Course\2 Introduction to Google Cloud Platform\Introduction to GCP\"/>
  <p:tag name="ISPRING_PRESENTATION_PATH" val="C:\Users\CSS\Desktop\Architecting with Google Kubernetes Engine Foundation Course\2 Introduction to Google Cloud Platform\Introduction to GCP.pptx"/>
  <p:tag name="ISPRING_PROJECT_VERSION" val="9.3"/>
  <p:tag name="ISPRING_PROJECT_FOLDER_UPDATED" val="1"/>
  <p:tag name="ISPRING_SCREEN_RECS_UPDATED" val="C:\Users\CSS\Desktop\Architecting with Google Kubernetes Engine Foundation Course\2 Introduction to Google Cloud Platform\Introduction to GCP\"/>
  <p:tag name="ISPRING_PRESENTATION_TITLE" val="Introduction to GCP"/>
  <p:tag name="ISPRING_FIRST_PUBLISH" val="1"/>
  <p:tag name="FLASHSPRING_ZOOM_TAG" val="59"/>
  <p:tag name="ISPRING_PRESENTATION_INFO_2" val="&lt;?xml version=&quot;1.0&quot; encoding=&quot;UTF-8&quot; standalone=&quot;no&quot; ?&gt;&#10;&lt;presentation2&gt;&#10;&#10;  &lt;slides&gt;&#10;    &lt;slide id=&quot;{13820631-5690-41A4-9118-EB4AB4A3C04B}&quot; pptId=&quot;885&quot;/&gt;&#10;    &lt;slide id=&quot;{8E9D230A-E9FB-4123-B2B0-83F2B1D09C32}&quot; pptId=&quot;870&quot;/&gt;&#10;    &lt;slide id=&quot;{BE0F856D-1F03-40CC-9D5D-087B82E42646}&quot; pptId=&quot;874&quot;/&gt;&#10;    &lt;slide id=&quot;{E4B6837A-1BB3-4FFC-86E3-FA837438A602}&quot; pptId=&quot;872&quot;/&gt;&#10;    &lt;slide id=&quot;{1E193978-F0CF-4A21-B20E-0FA77197F42E}&quot; pptId=&quot;876&quot;/&gt;&#10;    &lt;slide id=&quot;{D17A7669-5C9C-4F3D-B8DE-B521B1A870DC}&quot; pptId=&quot;886&quot;/&gt;&#10;    &lt;slide id=&quot;{CBD996B2-EB1F-4250-B666-330CAC4E950A}&quot; pptId=&quot;781&quot;/&gt;&#10;    &lt;slide id=&quot;{53E3B20A-0BDD-4D95-ABE4-2AD9ED867268}&quot; pptId=&quot;789&quot;/&gt;&#10;    &lt;slide id=&quot;{DE96B556-6219-4845-9E11-5AE4816A355B}&quot; pptId=&quot;825&quot;/&gt;&#10;    &lt;slide id=&quot;{16107570-7D33-4DCD-8F8D-F47E4EDD2490}&quot; pptId=&quot;887&quot;/&gt;&#10;    &lt;slide id=&quot;{356CE62E-9277-45AC-B0CE-F0EF29E75158}&quot; pptId=&quot;827&quot;/&gt;&#10;    &lt;slide id=&quot;{9FA12795-BFF1-4137-9583-086A2AE91BB2}&quot; pptId=&quot;828&quot;/&gt;&#10;    &lt;slide id=&quot;{1A541D3C-6975-4490-B039-803350084756}&quot; pptId=&quot;829&quot;/&gt;&#10;    &lt;slide id=&quot;{4B0F3ABE-4DEF-40A1-BC19-C16CD9AF8036}&quot; pptId=&quot;857&quot;/&gt;&#10;    &lt;slide id=&quot;{C4791F98-B09B-48FB-AD64-09CD20829DEA}&quot; pptId=&quot;862&quot;/&gt;&#10;    &lt;slide id=&quot;{FA9A5206-DA60-4EE6-86EF-9BA7CD05C19C}&quot; pptId=&quot;863&quot;/&gt;&#10;    &lt;slide id=&quot;{CAD03C63-73E2-44B6-83CC-7F59116E9E65}&quot; pptId=&quot;888&quot;/&gt;&#10;    &lt;slide id=&quot;{F9B84ECF-AAD6-45AE-84D6-77CE1B0D2FE5}&quot; pptId=&quot;805&quot;/&gt;&#10;    &lt;slide id=&quot;{A9E655A6-B169-46A6-92A8-DEF14D347F1E}&quot; pptId=&quot;806&quot;/&gt;&#10;    &lt;slide id=&quot;{D8B087A7-1605-4E09-84A3-3ADD6BCAF9EA}&quot; pptId=&quot;807&quot;/&gt;&#10;    &lt;slide id=&quot;{ABA6310C-11D0-4514-9E8B-730589610B55}&quot; pptId=&quot;889&quot;/&gt;&#10;    &lt;slide id=&quot;{FEDE5FE4-E64C-47B7-94ED-4EE8806C1F3B}&quot; pptId=&quot;864&quot;/&gt;&#10;    &lt;slide id=&quot;{B689DE8B-62EA-426E-A572-0A01FF2E373C}&quot; pptId=&quot;865&quot;/&gt;&#10;    &lt;slide id=&quot;{B1F429DA-9EC4-48DD-9F1E-B910BC430B59}&quot; pptId=&quot;890&quot;/&gt;&#10;    &lt;slide id=&quot;{3513FA72-60BC-4656-8122-FEA13F38E7C7}&quot; pptId=&quot;852&quot;/&gt;&#10;    &lt;slide id=&quot;{325B6F70-AD1C-4C72-B5DD-00971C6F5378}&quot; pptId=&quot;853&quot;/&gt;&#10;    &lt;slide id=&quot;{EAB80897-0B15-4FF9-9852-9D1583D37697}&quot; pptId=&quot;867&quot;/&gt;&#10;    &lt;slide id=&quot;{FE267D5F-4920-4CE2-82BD-B3F461167B51}&quot; pptId=&quot;810&quot;/&gt;&#10;    &lt;slide id=&quot;{CF4D29DA-64B8-44AB-B4B4-23E343D9B85D}&quot; pptId=&quot;812&quot;/&gt;&#10;    &lt;slide id=&quot;{830BE5D3-71F4-4B41-A101-4804BE0F99B6}&quot; pptId=&quot;813&quot;/&gt;&#10;    &lt;slide id=&quot;{A691C26C-B45D-47F8-B4C9-ED2BEF510DF9}&quot; pptId=&quot;815&quot;/&gt;&#10;  &lt;/slides&gt;&#10;&#10;  &lt;narration&gt;&#10;    &lt;audioTracks&gt;&#10;      &lt;audioTrack muted=&quot;false&quot; name=&quot;Audio 1&quot; resource=&quot;fd8d9f38&quot; slideId=&quot;{13820631-5690-41A4-9118-EB4AB4A3C04B}&quot; startTime=&quot;0&quot; stepIndex=&quot;0&quot; volume=&quot;1&quot;&gt;&#10;        &lt;audio channels=&quot;1&quot; format=&quot;s16&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GENSWF_ADVANCE_TIME" val="5.000"/>
  <p:tag name="ISPRING_CUSTOM_TIMING_USED" val="1"/>
  <p:tag name="ISPRING_SLIDE_ID_2" val="{E4B6837A-1BB3-4FFC-86E3-FA837438A60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Theme">
  <a:themeElements>
    <a:clrScheme name="тема 1">
      <a:dk1>
        <a:sysClr val="windowText" lastClr="000000"/>
      </a:dk1>
      <a:lt1>
        <a:sysClr val="window" lastClr="FFFFFF"/>
      </a:lt1>
      <a:dk2>
        <a:srgbClr val="373545"/>
      </a:dk2>
      <a:lt2>
        <a:srgbClr val="CEDBE6"/>
      </a:lt2>
      <a:accent1>
        <a:srgbClr val="2683C6"/>
      </a:accent1>
      <a:accent2>
        <a:srgbClr val="58B6C0"/>
      </a:accent2>
      <a:accent3>
        <a:srgbClr val="75BDA7"/>
      </a:accent3>
      <a:accent4>
        <a:srgbClr val="7A8C8E"/>
      </a:accent4>
      <a:accent5>
        <a:srgbClr val="F5AE45"/>
      </a:accent5>
      <a:accent6>
        <a:srgbClr val="C72525"/>
      </a:accent6>
      <a:hlink>
        <a:srgbClr val="0070C0"/>
      </a:hlink>
      <a:folHlink>
        <a:srgbClr val="7E95DE"/>
      </a:folHlink>
    </a:clrScheme>
    <a:fontScheme name="Theme">
      <a:majorFont>
        <a:latin typeface="Open Sans"/>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3944FE52-47D3-4127-A149-DA466F9114D6}" vid="{598CEFF7-5E3D-41B2-9D2B-A5D13B285D3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51327</TotalTime>
  <Words>479</Words>
  <Application>Microsoft Office PowerPoint</Application>
  <PresentationFormat>On-screen Show (16:9)</PresentationFormat>
  <Paragraphs>57</Paragraphs>
  <Slides>44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Segoe UI</vt:lpstr>
      <vt:lpstr>Open Sans</vt:lpstr>
      <vt:lpstr>Roboto</vt:lpstr>
      <vt:lpstr>Wingdings 2</vt:lpstr>
      <vt:lpstr>Arial</vt:lpstr>
      <vt:lpstr>2_Theme</vt:lpstr>
      <vt:lpstr>IDQ Address Validator</vt:lpstr>
      <vt:lpstr>PowerPoint Presentation</vt:lpstr>
      <vt:lpstr>PowerPoint Presentation</vt:lpstr>
      <vt:lpstr>Standardize and Validate Valuable Customer Data</vt:lpstr>
      <vt:lpstr>Standardize and Validate Valuable Customer Data</vt:lpstr>
      <vt:lpstr>PowerPoint Presentation</vt:lpstr>
      <vt:lpstr>IDQ Address Validator  Process</vt:lpstr>
      <vt:lpstr>PowerPoint Presentation</vt:lpstr>
      <vt:lpstr>PowerPoint Presentation</vt:lpstr>
      <vt:lpstr>PowerPoint Presentation</vt:lpstr>
      <vt:lpstr>PowerPoint Presentation</vt:lpstr>
      <vt:lpstr>PowerPoint Presentation</vt:lpstr>
      <vt:lpstr>PowerPoint Presentation</vt:lpstr>
      <vt:lpstr>IDQ Address Validator –Type of Reference Data</vt:lpstr>
      <vt:lpstr>PowerPoint Presentation</vt:lpstr>
      <vt:lpstr>IDQ Address Validator At glance</vt:lpstr>
      <vt:lpstr>PowerPoint Presentation</vt:lpstr>
      <vt:lpstr>Task 1 : Create New Mapping  ALL _CUSTOMER (Read) + ADD Address Validator Transformation</vt:lpstr>
      <vt:lpstr>PowerPoint Presentation</vt:lpstr>
      <vt:lpstr>Task 2 : Address Validator Transformation  Input Group from Template</vt:lpstr>
      <vt:lpstr>PowerPoint Presentation</vt:lpstr>
      <vt:lpstr>PowerPoint Presentation</vt:lpstr>
      <vt:lpstr>Task 2B : Address Validator Transformation  Template  Basic  Discrete </vt:lpstr>
      <vt:lpstr>PowerPoint Presentation</vt:lpstr>
      <vt:lpstr>PowerPoint Presentation</vt:lpstr>
      <vt:lpstr>PowerPoint Presentation</vt:lpstr>
      <vt:lpstr>Task 2c : Address Validator Transformation  Output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2d : Configure Address Validator Transformation  Input Port from ALL_CUSTOMER</vt:lpstr>
      <vt:lpstr>PowerPoint Presentation</vt:lpstr>
      <vt:lpstr>Address Doctor Match Code and Mailability Score</vt:lpstr>
      <vt:lpstr>PowerPoint Presentation</vt:lpstr>
      <vt:lpstr>PowerPoint Presentation</vt:lpstr>
      <vt:lpstr>PowerPoint Presentation</vt:lpstr>
      <vt:lpstr>Task 2E : Run Data Viewer Address Validator Transformation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GCP</dc:title>
  <dc:creator>CSS</dc:creator>
  <cp:lastModifiedBy>EE3849</cp:lastModifiedBy>
  <cp:revision>506</cp:revision>
  <dcterms:modified xsi:type="dcterms:W3CDTF">2021-11-09T03:27:02Z</dcterms:modified>
</cp:coreProperties>
</file>